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1" r:id="rId2"/>
    <p:sldId id="256" r:id="rId3"/>
    <p:sldId id="257" r:id="rId4"/>
    <p:sldId id="258" r:id="rId5"/>
    <p:sldId id="259" r:id="rId6"/>
    <p:sldId id="262" r:id="rId7"/>
    <p:sldId id="263" r:id="rId8"/>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蘇恒萱" initials="蘇恒萱" lastIdx="1" clrIdx="0">
    <p:extLst>
      <p:ext uri="{19B8F6BF-5375-455C-9EA6-DF929625EA0E}">
        <p15:presenceInfo xmlns:p15="http://schemas.microsoft.com/office/powerpoint/2012/main" userId="S-1-5-21-1485317126-90908829-410060929-8496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5C2D1"/>
    <a:srgbClr val="EDF7F9"/>
    <a:srgbClr val="FFF7E1"/>
    <a:srgbClr val="FFC000"/>
    <a:srgbClr val="FFF2CC"/>
    <a:srgbClr val="84C8D6"/>
    <a:srgbClr val="48C7DC"/>
    <a:srgbClr val="197584"/>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3" d="100"/>
          <a:sy n="83" d="100"/>
        </p:scale>
        <p:origin x="614"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4B7A32-6376-4DF9-99CB-A3C9881AC7FD}" type="datetimeFigureOut">
              <a:rPr lang="zh-TW" altLang="en-US" smtClean="0"/>
              <a:t>2024/3/6</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9382A9-925D-4974-852B-4CC8FFCAC531}" type="slidenum">
              <a:rPr lang="zh-TW" altLang="en-US" smtClean="0"/>
              <a:t>‹#›</a:t>
            </a:fld>
            <a:endParaRPr lang="zh-TW" altLang="en-US"/>
          </a:p>
        </p:txBody>
      </p:sp>
    </p:spTree>
    <p:extLst>
      <p:ext uri="{BB962C8B-B14F-4D97-AF65-F5344CB8AC3E}">
        <p14:creationId xmlns:p14="http://schemas.microsoft.com/office/powerpoint/2010/main" val="35397174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PlaceHolder 1"/>
          <p:cNvSpPr>
            <a:spLocks noGrp="1" noRot="1" noChangeAspect="1"/>
          </p:cNvSpPr>
          <p:nvPr>
            <p:ph type="sldImg"/>
          </p:nvPr>
        </p:nvSpPr>
        <p:spPr>
          <a:xfrm>
            <a:off x="79375" y="739775"/>
            <a:ext cx="6578600" cy="3702050"/>
          </a:xfrm>
          <a:prstGeom prst="rect">
            <a:avLst/>
          </a:prstGeom>
          <a:ln w="0">
            <a:noFill/>
          </a:ln>
        </p:spPr>
      </p:sp>
      <p:sp>
        <p:nvSpPr>
          <p:cNvPr id="149" name="PlaceHolder 2"/>
          <p:cNvSpPr>
            <a:spLocks noGrp="1"/>
          </p:cNvSpPr>
          <p:nvPr>
            <p:ph type="body"/>
          </p:nvPr>
        </p:nvSpPr>
        <p:spPr>
          <a:xfrm>
            <a:off x="673490" y="4688133"/>
            <a:ext cx="5388273" cy="4440805"/>
          </a:xfrm>
          <a:prstGeom prst="rect">
            <a:avLst/>
          </a:prstGeom>
          <a:noFill/>
          <a:ln w="0">
            <a:noFill/>
          </a:ln>
        </p:spPr>
        <p:txBody>
          <a:bodyPr anchor="t">
            <a:noAutofit/>
          </a:bodyPr>
          <a:lstStyle/>
          <a:p>
            <a:endParaRPr lang="en-US" sz="1500" spc="-1">
              <a:solidFill>
                <a:schemeClr val="dk1"/>
              </a:solidFill>
              <a:latin typeface="Calibri"/>
              <a:ea typeface="Calibri"/>
            </a:endParaRPr>
          </a:p>
        </p:txBody>
      </p:sp>
      <p:sp>
        <p:nvSpPr>
          <p:cNvPr id="150" name="PlaceHolder 3"/>
          <p:cNvSpPr>
            <a:spLocks noGrp="1"/>
          </p:cNvSpPr>
          <p:nvPr>
            <p:ph type="sldNum" idx="7"/>
          </p:nvPr>
        </p:nvSpPr>
        <p:spPr>
          <a:xfrm>
            <a:off x="3815490" y="9374476"/>
            <a:ext cx="2918336" cy="493224"/>
          </a:xfrm>
          <a:prstGeom prst="rect">
            <a:avLst/>
          </a:prstGeom>
          <a:noFill/>
          <a:ln w="0">
            <a:noFill/>
          </a:ln>
        </p:spPr>
        <p:txBody>
          <a:bodyPr anchor="b">
            <a:noAutofit/>
          </a:bodyPr>
          <a:lstStyle>
            <a:lvl1pPr indent="0" algn="r">
              <a:lnSpc>
                <a:spcPct val="100000"/>
              </a:lnSpc>
              <a:buNone/>
              <a:tabLst>
                <a:tab pos="0" algn="l"/>
              </a:tabLst>
              <a:defRPr lang="en-US" sz="1400" b="0" strike="noStrike" spc="-1">
                <a:solidFill>
                  <a:srgbClr val="000000"/>
                </a:solidFill>
                <a:latin typeface="Times New Roman"/>
              </a:defRPr>
            </a:lvl1pPr>
          </a:lstStyle>
          <a:p>
            <a:fld id="{7DF7533D-6115-470F-8B28-66967926AD68}" type="slidenum">
              <a:rPr lang="en-US"/>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PlaceHolder 1"/>
          <p:cNvSpPr>
            <a:spLocks noGrp="1" noRot="1" noChangeAspect="1"/>
          </p:cNvSpPr>
          <p:nvPr>
            <p:ph type="sldImg"/>
          </p:nvPr>
        </p:nvSpPr>
        <p:spPr>
          <a:xfrm>
            <a:off x="79375" y="739775"/>
            <a:ext cx="6578600" cy="3702050"/>
          </a:xfrm>
          <a:prstGeom prst="rect">
            <a:avLst/>
          </a:prstGeom>
          <a:ln w="0">
            <a:noFill/>
          </a:ln>
        </p:spPr>
      </p:sp>
      <p:sp>
        <p:nvSpPr>
          <p:cNvPr id="155" name="PlaceHolder 2"/>
          <p:cNvSpPr>
            <a:spLocks noGrp="1"/>
          </p:cNvSpPr>
          <p:nvPr>
            <p:ph type="body"/>
          </p:nvPr>
        </p:nvSpPr>
        <p:spPr>
          <a:xfrm>
            <a:off x="673490" y="4688133"/>
            <a:ext cx="5388273" cy="4440805"/>
          </a:xfrm>
          <a:prstGeom prst="rect">
            <a:avLst/>
          </a:prstGeom>
          <a:noFill/>
          <a:ln w="0">
            <a:noFill/>
          </a:ln>
        </p:spPr>
        <p:txBody>
          <a:bodyPr anchor="t">
            <a:noAutofit/>
          </a:bodyPr>
          <a:lstStyle/>
          <a:p>
            <a:endParaRPr lang="en-US" sz="1500" spc="-1">
              <a:solidFill>
                <a:schemeClr val="dk1"/>
              </a:solidFill>
              <a:latin typeface="Calibri"/>
              <a:ea typeface="Calibri"/>
            </a:endParaRPr>
          </a:p>
        </p:txBody>
      </p:sp>
      <p:sp>
        <p:nvSpPr>
          <p:cNvPr id="156" name="PlaceHolder 3"/>
          <p:cNvSpPr>
            <a:spLocks noGrp="1"/>
          </p:cNvSpPr>
          <p:nvPr>
            <p:ph type="sldNum" idx="9"/>
          </p:nvPr>
        </p:nvSpPr>
        <p:spPr>
          <a:xfrm>
            <a:off x="3815490" y="9374476"/>
            <a:ext cx="2918336" cy="493224"/>
          </a:xfrm>
          <a:prstGeom prst="rect">
            <a:avLst/>
          </a:prstGeom>
          <a:noFill/>
          <a:ln w="0">
            <a:noFill/>
          </a:ln>
        </p:spPr>
        <p:txBody>
          <a:bodyPr anchor="b">
            <a:noAutofit/>
          </a:bodyPr>
          <a:lstStyle>
            <a:lvl1pPr indent="0" algn="r">
              <a:lnSpc>
                <a:spcPct val="100000"/>
              </a:lnSpc>
              <a:buNone/>
              <a:tabLst>
                <a:tab pos="0" algn="l"/>
              </a:tabLst>
              <a:defRPr lang="en-US" sz="1400" b="0" strike="noStrike" spc="-1">
                <a:solidFill>
                  <a:srgbClr val="000000"/>
                </a:solidFill>
                <a:latin typeface="Times New Roman"/>
              </a:defRPr>
            </a:lvl1pPr>
          </a:lstStyle>
          <a:p>
            <a:fld id="{148D3607-DB39-4339-863B-B6E98C788CFE}" type="slidenum">
              <a:rPr lang="en-US"/>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PlaceHolder 1"/>
          <p:cNvSpPr>
            <a:spLocks noGrp="1" noRot="1" noChangeAspect="1"/>
          </p:cNvSpPr>
          <p:nvPr>
            <p:ph type="sldImg"/>
          </p:nvPr>
        </p:nvSpPr>
        <p:spPr>
          <a:xfrm>
            <a:off x="79375" y="739775"/>
            <a:ext cx="6578600" cy="3702050"/>
          </a:xfrm>
          <a:prstGeom prst="rect">
            <a:avLst/>
          </a:prstGeom>
          <a:ln w="0">
            <a:noFill/>
          </a:ln>
        </p:spPr>
      </p:sp>
      <p:sp>
        <p:nvSpPr>
          <p:cNvPr id="155" name="PlaceHolder 2"/>
          <p:cNvSpPr>
            <a:spLocks noGrp="1"/>
          </p:cNvSpPr>
          <p:nvPr>
            <p:ph type="body"/>
          </p:nvPr>
        </p:nvSpPr>
        <p:spPr>
          <a:xfrm>
            <a:off x="673490" y="4688133"/>
            <a:ext cx="5388273" cy="4440805"/>
          </a:xfrm>
          <a:prstGeom prst="rect">
            <a:avLst/>
          </a:prstGeom>
          <a:noFill/>
          <a:ln w="0">
            <a:noFill/>
          </a:ln>
        </p:spPr>
        <p:txBody>
          <a:bodyPr anchor="t">
            <a:noAutofit/>
          </a:bodyPr>
          <a:lstStyle/>
          <a:p>
            <a:endParaRPr lang="en-US" sz="1500" spc="-1">
              <a:solidFill>
                <a:schemeClr val="dk1"/>
              </a:solidFill>
              <a:latin typeface="Calibri"/>
              <a:ea typeface="Calibri"/>
            </a:endParaRPr>
          </a:p>
        </p:txBody>
      </p:sp>
      <p:sp>
        <p:nvSpPr>
          <p:cNvPr id="156" name="PlaceHolder 3"/>
          <p:cNvSpPr>
            <a:spLocks noGrp="1"/>
          </p:cNvSpPr>
          <p:nvPr>
            <p:ph type="sldNum" idx="9"/>
          </p:nvPr>
        </p:nvSpPr>
        <p:spPr>
          <a:xfrm>
            <a:off x="3815490" y="9374476"/>
            <a:ext cx="2918336" cy="493224"/>
          </a:xfrm>
          <a:prstGeom prst="rect">
            <a:avLst/>
          </a:prstGeom>
          <a:noFill/>
          <a:ln w="0">
            <a:noFill/>
          </a:ln>
        </p:spPr>
        <p:txBody>
          <a:bodyPr anchor="b">
            <a:noAutofit/>
          </a:bodyPr>
          <a:lstStyle>
            <a:lvl1pPr indent="0" algn="r">
              <a:lnSpc>
                <a:spcPct val="100000"/>
              </a:lnSpc>
              <a:buNone/>
              <a:tabLst>
                <a:tab pos="0" algn="l"/>
              </a:tabLst>
              <a:defRPr lang="en-US" sz="1400" b="0" strike="noStrike" spc="-1">
                <a:solidFill>
                  <a:srgbClr val="000000"/>
                </a:solidFill>
                <a:latin typeface="Times New Roman"/>
              </a:defRPr>
            </a:lvl1pPr>
          </a:lstStyle>
          <a:p>
            <a:fld id="{148D3607-DB39-4339-863B-B6E98C788CFE}" type="slidenum">
              <a:rPr lang="en-US"/>
              <a:pPr/>
              <a:t>7</a:t>
            </a:fld>
            <a:endParaRPr lang="en-US"/>
          </a:p>
        </p:txBody>
      </p:sp>
    </p:spTree>
    <p:extLst>
      <p:ext uri="{BB962C8B-B14F-4D97-AF65-F5344CB8AC3E}">
        <p14:creationId xmlns:p14="http://schemas.microsoft.com/office/powerpoint/2010/main" val="3757838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D81D184-01CD-4BA1-9920-F59D7D199587}"/>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B6AFD89B-E6A9-4244-B731-E0A4AE5E14D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A15F9308-39ED-48C6-BC72-CB312A87F80C}"/>
              </a:ext>
            </a:extLst>
          </p:cNvPr>
          <p:cNvSpPr>
            <a:spLocks noGrp="1"/>
          </p:cNvSpPr>
          <p:nvPr>
            <p:ph type="dt" sz="half" idx="10"/>
          </p:nvPr>
        </p:nvSpPr>
        <p:spPr/>
        <p:txBody>
          <a:bodyPr/>
          <a:lstStyle/>
          <a:p>
            <a:fld id="{524A6E12-F16C-4E85-B7FF-B7F083DE8089}" type="datetimeFigureOut">
              <a:rPr lang="zh-TW" altLang="en-US" smtClean="0"/>
              <a:t>2024/3/6</a:t>
            </a:fld>
            <a:endParaRPr lang="zh-TW" altLang="en-US"/>
          </a:p>
        </p:txBody>
      </p:sp>
      <p:sp>
        <p:nvSpPr>
          <p:cNvPr id="5" name="頁尾版面配置區 4">
            <a:extLst>
              <a:ext uri="{FF2B5EF4-FFF2-40B4-BE49-F238E27FC236}">
                <a16:creationId xmlns:a16="http://schemas.microsoft.com/office/drawing/2014/main" id="{C3700738-C516-45AF-9A73-9B1A0715ABE5}"/>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DD0C1A61-E1BB-42D7-A310-C3C2DEFC759F}"/>
              </a:ext>
            </a:extLst>
          </p:cNvPr>
          <p:cNvSpPr>
            <a:spLocks noGrp="1"/>
          </p:cNvSpPr>
          <p:nvPr>
            <p:ph type="sldNum" sz="quarter" idx="12"/>
          </p:nvPr>
        </p:nvSpPr>
        <p:spPr/>
        <p:txBody>
          <a:bodyPr/>
          <a:lstStyle/>
          <a:p>
            <a:fld id="{3DB8E124-5FCD-441D-B786-D7DF085AEFA5}" type="slidenum">
              <a:rPr lang="zh-TW" altLang="en-US" smtClean="0"/>
              <a:t>‹#›</a:t>
            </a:fld>
            <a:endParaRPr lang="zh-TW" altLang="en-US"/>
          </a:p>
        </p:txBody>
      </p:sp>
    </p:spTree>
    <p:extLst>
      <p:ext uri="{BB962C8B-B14F-4D97-AF65-F5344CB8AC3E}">
        <p14:creationId xmlns:p14="http://schemas.microsoft.com/office/powerpoint/2010/main" val="1767411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CD35A85-6B4A-43D3-8A60-095C8854A768}"/>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0EDBCB73-78B8-48F2-B488-1D1A3C00E084}"/>
              </a:ext>
            </a:extLst>
          </p:cNvPr>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DB581AD1-33FC-4E94-9050-8D8E65D93AD1}"/>
              </a:ext>
            </a:extLst>
          </p:cNvPr>
          <p:cNvSpPr>
            <a:spLocks noGrp="1"/>
          </p:cNvSpPr>
          <p:nvPr>
            <p:ph type="dt" sz="half" idx="10"/>
          </p:nvPr>
        </p:nvSpPr>
        <p:spPr/>
        <p:txBody>
          <a:bodyPr/>
          <a:lstStyle/>
          <a:p>
            <a:fld id="{524A6E12-F16C-4E85-B7FF-B7F083DE8089}" type="datetimeFigureOut">
              <a:rPr lang="zh-TW" altLang="en-US" smtClean="0"/>
              <a:t>2024/3/6</a:t>
            </a:fld>
            <a:endParaRPr lang="zh-TW" altLang="en-US"/>
          </a:p>
        </p:txBody>
      </p:sp>
      <p:sp>
        <p:nvSpPr>
          <p:cNvPr id="5" name="頁尾版面配置區 4">
            <a:extLst>
              <a:ext uri="{FF2B5EF4-FFF2-40B4-BE49-F238E27FC236}">
                <a16:creationId xmlns:a16="http://schemas.microsoft.com/office/drawing/2014/main" id="{54219444-9940-40E1-A613-8F22865343A2}"/>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424C17CA-5514-4275-B9C5-B03C6128612D}"/>
              </a:ext>
            </a:extLst>
          </p:cNvPr>
          <p:cNvSpPr>
            <a:spLocks noGrp="1"/>
          </p:cNvSpPr>
          <p:nvPr>
            <p:ph type="sldNum" sz="quarter" idx="12"/>
          </p:nvPr>
        </p:nvSpPr>
        <p:spPr/>
        <p:txBody>
          <a:bodyPr/>
          <a:lstStyle/>
          <a:p>
            <a:fld id="{3DB8E124-5FCD-441D-B786-D7DF085AEFA5}" type="slidenum">
              <a:rPr lang="zh-TW" altLang="en-US" smtClean="0"/>
              <a:t>‹#›</a:t>
            </a:fld>
            <a:endParaRPr lang="zh-TW" altLang="en-US"/>
          </a:p>
        </p:txBody>
      </p:sp>
    </p:spTree>
    <p:extLst>
      <p:ext uri="{BB962C8B-B14F-4D97-AF65-F5344CB8AC3E}">
        <p14:creationId xmlns:p14="http://schemas.microsoft.com/office/powerpoint/2010/main" val="552893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C7744C3D-FB4E-4C19-B0A2-ACBEF382CDF6}"/>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B3ABDA05-EA6D-47C9-82CA-6E874F75855D}"/>
              </a:ext>
            </a:extLst>
          </p:cNvPr>
          <p:cNvSpPr>
            <a:spLocks noGrp="1"/>
          </p:cNvSpPr>
          <p:nvPr>
            <p:ph type="body" orient="vert" idx="1"/>
          </p:nvPr>
        </p:nvSpPr>
        <p:spPr>
          <a:xfrm>
            <a:off x="838200" y="365125"/>
            <a:ext cx="7734300"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50FA4475-9D6A-4F6D-BD04-3FC386E7DF52}"/>
              </a:ext>
            </a:extLst>
          </p:cNvPr>
          <p:cNvSpPr>
            <a:spLocks noGrp="1"/>
          </p:cNvSpPr>
          <p:nvPr>
            <p:ph type="dt" sz="half" idx="10"/>
          </p:nvPr>
        </p:nvSpPr>
        <p:spPr/>
        <p:txBody>
          <a:bodyPr/>
          <a:lstStyle/>
          <a:p>
            <a:fld id="{524A6E12-F16C-4E85-B7FF-B7F083DE8089}" type="datetimeFigureOut">
              <a:rPr lang="zh-TW" altLang="en-US" smtClean="0"/>
              <a:t>2024/3/6</a:t>
            </a:fld>
            <a:endParaRPr lang="zh-TW" altLang="en-US"/>
          </a:p>
        </p:txBody>
      </p:sp>
      <p:sp>
        <p:nvSpPr>
          <p:cNvPr id="5" name="頁尾版面配置區 4">
            <a:extLst>
              <a:ext uri="{FF2B5EF4-FFF2-40B4-BE49-F238E27FC236}">
                <a16:creationId xmlns:a16="http://schemas.microsoft.com/office/drawing/2014/main" id="{153CDCC8-2888-4C45-87C9-35ADDA2E1996}"/>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A7B328F4-C6AE-43F4-A26E-801437B3FF88}"/>
              </a:ext>
            </a:extLst>
          </p:cNvPr>
          <p:cNvSpPr>
            <a:spLocks noGrp="1"/>
          </p:cNvSpPr>
          <p:nvPr>
            <p:ph type="sldNum" sz="quarter" idx="12"/>
          </p:nvPr>
        </p:nvSpPr>
        <p:spPr/>
        <p:txBody>
          <a:bodyPr/>
          <a:lstStyle/>
          <a:p>
            <a:fld id="{3DB8E124-5FCD-441D-B786-D7DF085AEFA5}" type="slidenum">
              <a:rPr lang="zh-TW" altLang="en-US" smtClean="0"/>
              <a:t>‹#›</a:t>
            </a:fld>
            <a:endParaRPr lang="zh-TW" altLang="en-US"/>
          </a:p>
        </p:txBody>
      </p:sp>
    </p:spTree>
    <p:extLst>
      <p:ext uri="{BB962C8B-B14F-4D97-AF65-F5344CB8AC3E}">
        <p14:creationId xmlns:p14="http://schemas.microsoft.com/office/powerpoint/2010/main" val="41654810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914368" y="2130305"/>
            <a:ext cx="10362686" cy="1469769"/>
          </a:xfrm>
          <a:prstGeom prst="rect">
            <a:avLst/>
          </a:prstGeom>
          <a:noFill/>
          <a:ln w="0">
            <a:noFill/>
          </a:ln>
        </p:spPr>
        <p:txBody>
          <a:bodyPr lIns="0" tIns="0" rIns="0" bIns="0" anchor="ctr">
            <a:noAutofit/>
          </a:bodyPr>
          <a:lstStyle>
            <a:lvl1pPr indent="0">
              <a:buNone/>
              <a:defRPr/>
            </a:lvl1pPr>
          </a:lstStyle>
          <a:p>
            <a:pPr indent="0">
              <a:buNone/>
            </a:pPr>
            <a:endParaRPr lang="en-US" sz="969" b="0" strike="noStrike" spc="-1">
              <a:solidFill>
                <a:srgbClr val="000000"/>
              </a:solidFill>
              <a:latin typeface="Arial"/>
            </a:endParaRPr>
          </a:p>
        </p:txBody>
      </p:sp>
      <p:sp>
        <p:nvSpPr>
          <p:cNvPr id="6" name="PlaceHolder 2"/>
          <p:cNvSpPr>
            <a:spLocks noGrp="1"/>
          </p:cNvSpPr>
          <p:nvPr>
            <p:ph type="subTitle"/>
          </p:nvPr>
        </p:nvSpPr>
        <p:spPr>
          <a:xfrm>
            <a:off x="609283" y="1604516"/>
            <a:ext cx="10971970" cy="3977167"/>
          </a:xfrm>
          <a:prstGeom prst="rect">
            <a:avLst/>
          </a:prstGeom>
          <a:noFill/>
          <a:ln w="0">
            <a:noFill/>
          </a:ln>
        </p:spPr>
        <p:txBody>
          <a:bodyPr lIns="0" tIns="0" rIns="0" bIns="0" anchor="ctr">
            <a:noAutofit/>
          </a:bodyPr>
          <a:lstStyle>
            <a:lvl1pPr indent="0" algn="ctr">
              <a:buNone/>
              <a:defRPr/>
            </a:lvl1pPr>
          </a:lstStyle>
          <a:p>
            <a:pPr indent="0" algn="ctr">
              <a:buNone/>
            </a:pPr>
            <a:endParaRPr lang="en-US" sz="2214" b="0" strike="noStrike" spc="-1">
              <a:solidFill>
                <a:srgbClr val="000000"/>
              </a:solidFill>
              <a:latin typeface="Arial"/>
            </a:endParaRPr>
          </a:p>
        </p:txBody>
      </p:sp>
      <p:sp>
        <p:nvSpPr>
          <p:cNvPr id="4" name="PlaceHolder 3"/>
          <p:cNvSpPr>
            <a:spLocks noGrp="1"/>
          </p:cNvSpPr>
          <p:nvPr>
            <p:ph type="ftr" idx="2"/>
          </p:nvPr>
        </p:nvSpPr>
        <p:spPr/>
        <p:txBody>
          <a:bodyPr/>
          <a:lstStyle/>
          <a:p>
            <a:r>
              <a:t>Footer</a:t>
            </a:r>
          </a:p>
        </p:txBody>
      </p:sp>
      <p:sp>
        <p:nvSpPr>
          <p:cNvPr id="2" name="PlaceHolder 4"/>
          <p:cNvSpPr>
            <a:spLocks noGrp="1"/>
          </p:cNvSpPr>
          <p:nvPr>
            <p:ph type="sldNum" idx="3"/>
          </p:nvPr>
        </p:nvSpPr>
        <p:spPr/>
        <p:txBody>
          <a:bodyPr/>
          <a:lstStyle/>
          <a:p>
            <a:fld id="{74FD805B-2850-4A46-91DB-0162E82BBADE}" type="slidenum">
              <a:t>‹#›</a:t>
            </a:fld>
            <a:endParaRPr/>
          </a:p>
        </p:txBody>
      </p:sp>
      <p:sp>
        <p:nvSpPr>
          <p:cNvPr id="3" name="PlaceHolder 5"/>
          <p:cNvSpPr>
            <a:spLocks noGrp="1"/>
          </p:cNvSpPr>
          <p:nvPr>
            <p:ph type="dt" idx="1"/>
          </p:nvPr>
        </p:nvSpPr>
        <p:spPr/>
        <p:txBody>
          <a:bodyPr/>
          <a:lstStyle/>
          <a:p>
            <a:endParaRPr/>
          </a:p>
        </p:txBody>
      </p:sp>
    </p:spTree>
    <p:extLst>
      <p:ext uri="{BB962C8B-B14F-4D97-AF65-F5344CB8AC3E}">
        <p14:creationId xmlns:p14="http://schemas.microsoft.com/office/powerpoint/2010/main" val="3753848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D03EB8A-BB6C-4E47-B97D-1A0DBD3919D5}"/>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63B6DAE0-C227-44E7-8A28-AE6D6390C64F}"/>
              </a:ext>
            </a:extLst>
          </p:cNvPr>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A4815426-DB72-4FD0-87AD-A48416A661E6}"/>
              </a:ext>
            </a:extLst>
          </p:cNvPr>
          <p:cNvSpPr>
            <a:spLocks noGrp="1"/>
          </p:cNvSpPr>
          <p:nvPr>
            <p:ph type="dt" sz="half" idx="10"/>
          </p:nvPr>
        </p:nvSpPr>
        <p:spPr/>
        <p:txBody>
          <a:bodyPr/>
          <a:lstStyle/>
          <a:p>
            <a:fld id="{524A6E12-F16C-4E85-B7FF-B7F083DE8089}" type="datetimeFigureOut">
              <a:rPr lang="zh-TW" altLang="en-US" smtClean="0"/>
              <a:t>2024/3/6</a:t>
            </a:fld>
            <a:endParaRPr lang="zh-TW" altLang="en-US"/>
          </a:p>
        </p:txBody>
      </p:sp>
      <p:sp>
        <p:nvSpPr>
          <p:cNvPr id="5" name="頁尾版面配置區 4">
            <a:extLst>
              <a:ext uri="{FF2B5EF4-FFF2-40B4-BE49-F238E27FC236}">
                <a16:creationId xmlns:a16="http://schemas.microsoft.com/office/drawing/2014/main" id="{8B5D7842-0D15-4E92-93A0-0EEBA351EF57}"/>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5F6201C4-E920-4CA5-BA62-1B91ACA6AFD1}"/>
              </a:ext>
            </a:extLst>
          </p:cNvPr>
          <p:cNvSpPr>
            <a:spLocks noGrp="1"/>
          </p:cNvSpPr>
          <p:nvPr>
            <p:ph type="sldNum" sz="quarter" idx="12"/>
          </p:nvPr>
        </p:nvSpPr>
        <p:spPr/>
        <p:txBody>
          <a:bodyPr/>
          <a:lstStyle/>
          <a:p>
            <a:fld id="{3DB8E124-5FCD-441D-B786-D7DF085AEFA5}" type="slidenum">
              <a:rPr lang="zh-TW" altLang="en-US" smtClean="0"/>
              <a:t>‹#›</a:t>
            </a:fld>
            <a:endParaRPr lang="zh-TW" altLang="en-US"/>
          </a:p>
        </p:txBody>
      </p:sp>
    </p:spTree>
    <p:extLst>
      <p:ext uri="{BB962C8B-B14F-4D97-AF65-F5344CB8AC3E}">
        <p14:creationId xmlns:p14="http://schemas.microsoft.com/office/powerpoint/2010/main" val="2256096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3F28DBB-EA83-4107-8399-CEA7484BC3BD}"/>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01831185-1B84-4239-BDDC-66ABA0EC8F1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日期版面配置區 3">
            <a:extLst>
              <a:ext uri="{FF2B5EF4-FFF2-40B4-BE49-F238E27FC236}">
                <a16:creationId xmlns:a16="http://schemas.microsoft.com/office/drawing/2014/main" id="{CB812A80-9E80-4421-9F14-F9ED64B3559D}"/>
              </a:ext>
            </a:extLst>
          </p:cNvPr>
          <p:cNvSpPr>
            <a:spLocks noGrp="1"/>
          </p:cNvSpPr>
          <p:nvPr>
            <p:ph type="dt" sz="half" idx="10"/>
          </p:nvPr>
        </p:nvSpPr>
        <p:spPr/>
        <p:txBody>
          <a:bodyPr/>
          <a:lstStyle/>
          <a:p>
            <a:fld id="{524A6E12-F16C-4E85-B7FF-B7F083DE8089}" type="datetimeFigureOut">
              <a:rPr lang="zh-TW" altLang="en-US" smtClean="0"/>
              <a:t>2024/3/6</a:t>
            </a:fld>
            <a:endParaRPr lang="zh-TW" altLang="en-US"/>
          </a:p>
        </p:txBody>
      </p:sp>
      <p:sp>
        <p:nvSpPr>
          <p:cNvPr id="5" name="頁尾版面配置區 4">
            <a:extLst>
              <a:ext uri="{FF2B5EF4-FFF2-40B4-BE49-F238E27FC236}">
                <a16:creationId xmlns:a16="http://schemas.microsoft.com/office/drawing/2014/main" id="{8551081A-8C29-4528-9FB0-191ACFE86DC3}"/>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19361EC9-C1D0-4332-ABB8-DB25AB805C07}"/>
              </a:ext>
            </a:extLst>
          </p:cNvPr>
          <p:cNvSpPr>
            <a:spLocks noGrp="1"/>
          </p:cNvSpPr>
          <p:nvPr>
            <p:ph type="sldNum" sz="quarter" idx="12"/>
          </p:nvPr>
        </p:nvSpPr>
        <p:spPr/>
        <p:txBody>
          <a:bodyPr/>
          <a:lstStyle/>
          <a:p>
            <a:fld id="{3DB8E124-5FCD-441D-B786-D7DF085AEFA5}" type="slidenum">
              <a:rPr lang="zh-TW" altLang="en-US" smtClean="0"/>
              <a:t>‹#›</a:t>
            </a:fld>
            <a:endParaRPr lang="zh-TW" altLang="en-US"/>
          </a:p>
        </p:txBody>
      </p:sp>
    </p:spTree>
    <p:extLst>
      <p:ext uri="{BB962C8B-B14F-4D97-AF65-F5344CB8AC3E}">
        <p14:creationId xmlns:p14="http://schemas.microsoft.com/office/powerpoint/2010/main" val="1498185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D27F7A3-286D-4E8D-8536-31671D9E3595}"/>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15600B38-850A-4FAE-9234-6E818343CED7}"/>
              </a:ext>
            </a:extLst>
          </p:cNvPr>
          <p:cNvSpPr>
            <a:spLocks noGrp="1"/>
          </p:cNvSpPr>
          <p:nvPr>
            <p:ph sz="half" idx="1"/>
          </p:nvPr>
        </p:nvSpPr>
        <p:spPr>
          <a:xfrm>
            <a:off x="838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817FF4EC-2643-4FC8-AD59-7E08BEA18E03}"/>
              </a:ext>
            </a:extLst>
          </p:cNvPr>
          <p:cNvSpPr>
            <a:spLocks noGrp="1"/>
          </p:cNvSpPr>
          <p:nvPr>
            <p:ph sz="half" idx="2"/>
          </p:nvPr>
        </p:nvSpPr>
        <p:spPr>
          <a:xfrm>
            <a:off x="6172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3C1590FF-65B0-40CC-800D-9810B686C2A0}"/>
              </a:ext>
            </a:extLst>
          </p:cNvPr>
          <p:cNvSpPr>
            <a:spLocks noGrp="1"/>
          </p:cNvSpPr>
          <p:nvPr>
            <p:ph type="dt" sz="half" idx="10"/>
          </p:nvPr>
        </p:nvSpPr>
        <p:spPr/>
        <p:txBody>
          <a:bodyPr/>
          <a:lstStyle/>
          <a:p>
            <a:fld id="{524A6E12-F16C-4E85-B7FF-B7F083DE8089}" type="datetimeFigureOut">
              <a:rPr lang="zh-TW" altLang="en-US" smtClean="0"/>
              <a:t>2024/3/6</a:t>
            </a:fld>
            <a:endParaRPr lang="zh-TW" altLang="en-US"/>
          </a:p>
        </p:txBody>
      </p:sp>
      <p:sp>
        <p:nvSpPr>
          <p:cNvPr id="6" name="頁尾版面配置區 5">
            <a:extLst>
              <a:ext uri="{FF2B5EF4-FFF2-40B4-BE49-F238E27FC236}">
                <a16:creationId xmlns:a16="http://schemas.microsoft.com/office/drawing/2014/main" id="{9ED787AF-FAE7-4EA1-B05B-17C92F18CF58}"/>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5EDEF97B-2351-473C-A181-4E9A938D7AFE}"/>
              </a:ext>
            </a:extLst>
          </p:cNvPr>
          <p:cNvSpPr>
            <a:spLocks noGrp="1"/>
          </p:cNvSpPr>
          <p:nvPr>
            <p:ph type="sldNum" sz="quarter" idx="12"/>
          </p:nvPr>
        </p:nvSpPr>
        <p:spPr/>
        <p:txBody>
          <a:bodyPr/>
          <a:lstStyle/>
          <a:p>
            <a:fld id="{3DB8E124-5FCD-441D-B786-D7DF085AEFA5}" type="slidenum">
              <a:rPr lang="zh-TW" altLang="en-US" smtClean="0"/>
              <a:t>‹#›</a:t>
            </a:fld>
            <a:endParaRPr lang="zh-TW" altLang="en-US"/>
          </a:p>
        </p:txBody>
      </p:sp>
    </p:spTree>
    <p:extLst>
      <p:ext uri="{BB962C8B-B14F-4D97-AF65-F5344CB8AC3E}">
        <p14:creationId xmlns:p14="http://schemas.microsoft.com/office/powerpoint/2010/main" val="2870079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F8E9C5D-4580-4B54-A78C-5F7C028EA669}"/>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F90C1071-1624-4ACD-9E2C-934C47DF32D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a:extLst>
              <a:ext uri="{FF2B5EF4-FFF2-40B4-BE49-F238E27FC236}">
                <a16:creationId xmlns:a16="http://schemas.microsoft.com/office/drawing/2014/main" id="{40EB7045-0DF7-4360-A539-1774DD84D2FB}"/>
              </a:ext>
            </a:extLst>
          </p:cNvPr>
          <p:cNvSpPr>
            <a:spLocks noGrp="1"/>
          </p:cNvSpPr>
          <p:nvPr>
            <p:ph sz="half" idx="2"/>
          </p:nvPr>
        </p:nvSpPr>
        <p:spPr>
          <a:xfrm>
            <a:off x="839788" y="2505075"/>
            <a:ext cx="5157787"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EFE23D8E-A9E4-4C38-AF4C-7501A522BC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a:extLst>
              <a:ext uri="{FF2B5EF4-FFF2-40B4-BE49-F238E27FC236}">
                <a16:creationId xmlns:a16="http://schemas.microsoft.com/office/drawing/2014/main" id="{400D2131-28BE-49B9-ADCC-5FACC46DCE10}"/>
              </a:ext>
            </a:extLst>
          </p:cNvPr>
          <p:cNvSpPr>
            <a:spLocks noGrp="1"/>
          </p:cNvSpPr>
          <p:nvPr>
            <p:ph sz="quarter" idx="4"/>
          </p:nvPr>
        </p:nvSpPr>
        <p:spPr>
          <a:xfrm>
            <a:off x="6172200" y="2505075"/>
            <a:ext cx="5183188"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EBB68644-05D6-4D20-8C22-9BD727D2E3B6}"/>
              </a:ext>
            </a:extLst>
          </p:cNvPr>
          <p:cNvSpPr>
            <a:spLocks noGrp="1"/>
          </p:cNvSpPr>
          <p:nvPr>
            <p:ph type="dt" sz="half" idx="10"/>
          </p:nvPr>
        </p:nvSpPr>
        <p:spPr/>
        <p:txBody>
          <a:bodyPr/>
          <a:lstStyle/>
          <a:p>
            <a:fld id="{524A6E12-F16C-4E85-B7FF-B7F083DE8089}" type="datetimeFigureOut">
              <a:rPr lang="zh-TW" altLang="en-US" smtClean="0"/>
              <a:t>2024/3/6</a:t>
            </a:fld>
            <a:endParaRPr lang="zh-TW" altLang="en-US"/>
          </a:p>
        </p:txBody>
      </p:sp>
      <p:sp>
        <p:nvSpPr>
          <p:cNvPr id="8" name="頁尾版面配置區 7">
            <a:extLst>
              <a:ext uri="{FF2B5EF4-FFF2-40B4-BE49-F238E27FC236}">
                <a16:creationId xmlns:a16="http://schemas.microsoft.com/office/drawing/2014/main" id="{ACE90311-CCCA-40E6-A03E-7623425E9C0B}"/>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0C2BCF5E-D99F-495E-8677-EC12EEE582D8}"/>
              </a:ext>
            </a:extLst>
          </p:cNvPr>
          <p:cNvSpPr>
            <a:spLocks noGrp="1"/>
          </p:cNvSpPr>
          <p:nvPr>
            <p:ph type="sldNum" sz="quarter" idx="12"/>
          </p:nvPr>
        </p:nvSpPr>
        <p:spPr/>
        <p:txBody>
          <a:bodyPr/>
          <a:lstStyle/>
          <a:p>
            <a:fld id="{3DB8E124-5FCD-441D-B786-D7DF085AEFA5}" type="slidenum">
              <a:rPr lang="zh-TW" altLang="en-US" smtClean="0"/>
              <a:t>‹#›</a:t>
            </a:fld>
            <a:endParaRPr lang="zh-TW" altLang="en-US"/>
          </a:p>
        </p:txBody>
      </p:sp>
    </p:spTree>
    <p:extLst>
      <p:ext uri="{BB962C8B-B14F-4D97-AF65-F5344CB8AC3E}">
        <p14:creationId xmlns:p14="http://schemas.microsoft.com/office/powerpoint/2010/main" val="316357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BCB25CB-CF6B-40E2-930B-9882E8A57489}"/>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9A7DA888-70BB-4C4F-8C0B-DABBEA897816}"/>
              </a:ext>
            </a:extLst>
          </p:cNvPr>
          <p:cNvSpPr>
            <a:spLocks noGrp="1"/>
          </p:cNvSpPr>
          <p:nvPr>
            <p:ph type="dt" sz="half" idx="10"/>
          </p:nvPr>
        </p:nvSpPr>
        <p:spPr/>
        <p:txBody>
          <a:bodyPr/>
          <a:lstStyle/>
          <a:p>
            <a:fld id="{524A6E12-F16C-4E85-B7FF-B7F083DE8089}" type="datetimeFigureOut">
              <a:rPr lang="zh-TW" altLang="en-US" smtClean="0"/>
              <a:t>2024/3/6</a:t>
            </a:fld>
            <a:endParaRPr lang="zh-TW" altLang="en-US"/>
          </a:p>
        </p:txBody>
      </p:sp>
      <p:sp>
        <p:nvSpPr>
          <p:cNvPr id="4" name="頁尾版面配置區 3">
            <a:extLst>
              <a:ext uri="{FF2B5EF4-FFF2-40B4-BE49-F238E27FC236}">
                <a16:creationId xmlns:a16="http://schemas.microsoft.com/office/drawing/2014/main" id="{6F8AAED8-3F37-4B8B-9DCC-C94C11FA1C7D}"/>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02633D14-CA87-4ED6-9A34-19C191707690}"/>
              </a:ext>
            </a:extLst>
          </p:cNvPr>
          <p:cNvSpPr>
            <a:spLocks noGrp="1"/>
          </p:cNvSpPr>
          <p:nvPr>
            <p:ph type="sldNum" sz="quarter" idx="12"/>
          </p:nvPr>
        </p:nvSpPr>
        <p:spPr/>
        <p:txBody>
          <a:bodyPr/>
          <a:lstStyle/>
          <a:p>
            <a:fld id="{3DB8E124-5FCD-441D-B786-D7DF085AEFA5}" type="slidenum">
              <a:rPr lang="zh-TW" altLang="en-US" smtClean="0"/>
              <a:t>‹#›</a:t>
            </a:fld>
            <a:endParaRPr lang="zh-TW" altLang="en-US"/>
          </a:p>
        </p:txBody>
      </p:sp>
    </p:spTree>
    <p:extLst>
      <p:ext uri="{BB962C8B-B14F-4D97-AF65-F5344CB8AC3E}">
        <p14:creationId xmlns:p14="http://schemas.microsoft.com/office/powerpoint/2010/main" val="1791722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B68071B4-C455-4CB5-B839-BC59855BBB0F}"/>
              </a:ext>
            </a:extLst>
          </p:cNvPr>
          <p:cNvSpPr>
            <a:spLocks noGrp="1"/>
          </p:cNvSpPr>
          <p:nvPr>
            <p:ph type="dt" sz="half" idx="10"/>
          </p:nvPr>
        </p:nvSpPr>
        <p:spPr/>
        <p:txBody>
          <a:bodyPr/>
          <a:lstStyle/>
          <a:p>
            <a:fld id="{524A6E12-F16C-4E85-B7FF-B7F083DE8089}" type="datetimeFigureOut">
              <a:rPr lang="zh-TW" altLang="en-US" smtClean="0"/>
              <a:t>2024/3/6</a:t>
            </a:fld>
            <a:endParaRPr lang="zh-TW" altLang="en-US"/>
          </a:p>
        </p:txBody>
      </p:sp>
      <p:sp>
        <p:nvSpPr>
          <p:cNvPr id="3" name="頁尾版面配置區 2">
            <a:extLst>
              <a:ext uri="{FF2B5EF4-FFF2-40B4-BE49-F238E27FC236}">
                <a16:creationId xmlns:a16="http://schemas.microsoft.com/office/drawing/2014/main" id="{38FC0B26-191D-440C-864C-AC3202B31CDF}"/>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E24C0F50-5578-4D06-A7B6-740858BAC16A}"/>
              </a:ext>
            </a:extLst>
          </p:cNvPr>
          <p:cNvSpPr>
            <a:spLocks noGrp="1"/>
          </p:cNvSpPr>
          <p:nvPr>
            <p:ph type="sldNum" sz="quarter" idx="12"/>
          </p:nvPr>
        </p:nvSpPr>
        <p:spPr/>
        <p:txBody>
          <a:bodyPr/>
          <a:lstStyle/>
          <a:p>
            <a:fld id="{3DB8E124-5FCD-441D-B786-D7DF085AEFA5}" type="slidenum">
              <a:rPr lang="zh-TW" altLang="en-US" smtClean="0"/>
              <a:t>‹#›</a:t>
            </a:fld>
            <a:endParaRPr lang="zh-TW" altLang="en-US"/>
          </a:p>
        </p:txBody>
      </p:sp>
    </p:spTree>
    <p:extLst>
      <p:ext uri="{BB962C8B-B14F-4D97-AF65-F5344CB8AC3E}">
        <p14:creationId xmlns:p14="http://schemas.microsoft.com/office/powerpoint/2010/main" val="3767171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6A9B9B6-E6DA-442D-A59D-B79DA4D99A89}"/>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45F921C0-429F-4967-8EAE-763211A7858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00E6A402-7D66-4BDE-B4E0-A7AAE9E872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a:extLst>
              <a:ext uri="{FF2B5EF4-FFF2-40B4-BE49-F238E27FC236}">
                <a16:creationId xmlns:a16="http://schemas.microsoft.com/office/drawing/2014/main" id="{B63F541B-439E-44A8-85E7-73D23FDC6814}"/>
              </a:ext>
            </a:extLst>
          </p:cNvPr>
          <p:cNvSpPr>
            <a:spLocks noGrp="1"/>
          </p:cNvSpPr>
          <p:nvPr>
            <p:ph type="dt" sz="half" idx="10"/>
          </p:nvPr>
        </p:nvSpPr>
        <p:spPr/>
        <p:txBody>
          <a:bodyPr/>
          <a:lstStyle/>
          <a:p>
            <a:fld id="{524A6E12-F16C-4E85-B7FF-B7F083DE8089}" type="datetimeFigureOut">
              <a:rPr lang="zh-TW" altLang="en-US" smtClean="0"/>
              <a:t>2024/3/6</a:t>
            </a:fld>
            <a:endParaRPr lang="zh-TW" altLang="en-US"/>
          </a:p>
        </p:txBody>
      </p:sp>
      <p:sp>
        <p:nvSpPr>
          <p:cNvPr id="6" name="頁尾版面配置區 5">
            <a:extLst>
              <a:ext uri="{FF2B5EF4-FFF2-40B4-BE49-F238E27FC236}">
                <a16:creationId xmlns:a16="http://schemas.microsoft.com/office/drawing/2014/main" id="{9FE6C824-DE25-4633-8BB1-DE6871FB6EF8}"/>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0073A54E-E66A-400A-BE16-28D53BEF7A7A}"/>
              </a:ext>
            </a:extLst>
          </p:cNvPr>
          <p:cNvSpPr>
            <a:spLocks noGrp="1"/>
          </p:cNvSpPr>
          <p:nvPr>
            <p:ph type="sldNum" sz="quarter" idx="12"/>
          </p:nvPr>
        </p:nvSpPr>
        <p:spPr/>
        <p:txBody>
          <a:bodyPr/>
          <a:lstStyle/>
          <a:p>
            <a:fld id="{3DB8E124-5FCD-441D-B786-D7DF085AEFA5}" type="slidenum">
              <a:rPr lang="zh-TW" altLang="en-US" smtClean="0"/>
              <a:t>‹#›</a:t>
            </a:fld>
            <a:endParaRPr lang="zh-TW" altLang="en-US"/>
          </a:p>
        </p:txBody>
      </p:sp>
    </p:spTree>
    <p:extLst>
      <p:ext uri="{BB962C8B-B14F-4D97-AF65-F5344CB8AC3E}">
        <p14:creationId xmlns:p14="http://schemas.microsoft.com/office/powerpoint/2010/main" val="1070454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E98696E-9138-40BC-BB09-41B823685B40}"/>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4D0C49FC-CA8F-424C-B613-F09BDB4E37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02C5BE0D-B20E-412C-81C1-A3AC2036C0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a:extLst>
              <a:ext uri="{FF2B5EF4-FFF2-40B4-BE49-F238E27FC236}">
                <a16:creationId xmlns:a16="http://schemas.microsoft.com/office/drawing/2014/main" id="{60694CF1-868C-4F5F-A7F9-0BCD2798E90D}"/>
              </a:ext>
            </a:extLst>
          </p:cNvPr>
          <p:cNvSpPr>
            <a:spLocks noGrp="1"/>
          </p:cNvSpPr>
          <p:nvPr>
            <p:ph type="dt" sz="half" idx="10"/>
          </p:nvPr>
        </p:nvSpPr>
        <p:spPr/>
        <p:txBody>
          <a:bodyPr/>
          <a:lstStyle/>
          <a:p>
            <a:fld id="{524A6E12-F16C-4E85-B7FF-B7F083DE8089}" type="datetimeFigureOut">
              <a:rPr lang="zh-TW" altLang="en-US" smtClean="0"/>
              <a:t>2024/3/6</a:t>
            </a:fld>
            <a:endParaRPr lang="zh-TW" altLang="en-US"/>
          </a:p>
        </p:txBody>
      </p:sp>
      <p:sp>
        <p:nvSpPr>
          <p:cNvPr id="6" name="頁尾版面配置區 5">
            <a:extLst>
              <a:ext uri="{FF2B5EF4-FFF2-40B4-BE49-F238E27FC236}">
                <a16:creationId xmlns:a16="http://schemas.microsoft.com/office/drawing/2014/main" id="{42C95B4A-DF63-4FB3-A77D-E1C1F21DE131}"/>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D1AA3987-457B-4B8D-854C-C2A5801A8434}"/>
              </a:ext>
            </a:extLst>
          </p:cNvPr>
          <p:cNvSpPr>
            <a:spLocks noGrp="1"/>
          </p:cNvSpPr>
          <p:nvPr>
            <p:ph type="sldNum" sz="quarter" idx="12"/>
          </p:nvPr>
        </p:nvSpPr>
        <p:spPr/>
        <p:txBody>
          <a:bodyPr/>
          <a:lstStyle/>
          <a:p>
            <a:fld id="{3DB8E124-5FCD-441D-B786-D7DF085AEFA5}" type="slidenum">
              <a:rPr lang="zh-TW" altLang="en-US" smtClean="0"/>
              <a:t>‹#›</a:t>
            </a:fld>
            <a:endParaRPr lang="zh-TW" altLang="en-US"/>
          </a:p>
        </p:txBody>
      </p:sp>
    </p:spTree>
    <p:extLst>
      <p:ext uri="{BB962C8B-B14F-4D97-AF65-F5344CB8AC3E}">
        <p14:creationId xmlns:p14="http://schemas.microsoft.com/office/powerpoint/2010/main" val="3561374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A949FB4A-0952-408F-833B-182CACA550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36B35B81-0A77-45F8-8562-ABDD11E41D6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3EFBEF2F-9F8C-437C-B546-096B4710DC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4A6E12-F16C-4E85-B7FF-B7F083DE8089}" type="datetimeFigureOut">
              <a:rPr lang="zh-TW" altLang="en-US" smtClean="0"/>
              <a:t>2024/3/6</a:t>
            </a:fld>
            <a:endParaRPr lang="zh-TW" altLang="en-US"/>
          </a:p>
        </p:txBody>
      </p:sp>
      <p:sp>
        <p:nvSpPr>
          <p:cNvPr id="5" name="頁尾版面配置區 4">
            <a:extLst>
              <a:ext uri="{FF2B5EF4-FFF2-40B4-BE49-F238E27FC236}">
                <a16:creationId xmlns:a16="http://schemas.microsoft.com/office/drawing/2014/main" id="{8257E30B-DF5A-4232-B7D9-442F0C45E3A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id="{9799DF1D-6560-4887-82A9-2D960C7CC4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B8E124-5FCD-441D-B786-D7DF085AEFA5}" type="slidenum">
              <a:rPr lang="zh-TW" altLang="en-US" smtClean="0"/>
              <a:t>‹#›</a:t>
            </a:fld>
            <a:endParaRPr lang="zh-TW" altLang="en-US"/>
          </a:p>
        </p:txBody>
      </p:sp>
    </p:spTree>
    <p:extLst>
      <p:ext uri="{BB962C8B-B14F-4D97-AF65-F5344CB8AC3E}">
        <p14:creationId xmlns:p14="http://schemas.microsoft.com/office/powerpoint/2010/main" val="36446741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microsoft.com/office/2007/relationships/hdphoto" Target="../media/hdphoto1.wdp"/><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7.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7.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7.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7.xm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image" Target="../media/image8.png"/><Relationship Id="rId7"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image" Target="../media/image12.png"/><Relationship Id="rId7"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Google Shape;89;p1"/>
          <p:cNvSpPr/>
          <p:nvPr/>
        </p:nvSpPr>
        <p:spPr>
          <a:xfrm>
            <a:off x="310418" y="222074"/>
            <a:ext cx="11545454" cy="6413851"/>
          </a:xfrm>
          <a:prstGeom prst="rect">
            <a:avLst/>
          </a:prstGeom>
          <a:solidFill>
            <a:schemeClr val="accent5">
              <a:lumMod val="20000"/>
              <a:lumOff val="80000"/>
            </a:schemeClr>
          </a:solidFill>
          <a:ln w="152400">
            <a:solidFill>
              <a:schemeClr val="accent5">
                <a:lumMod val="60000"/>
                <a:lumOff val="40000"/>
              </a:schemeClr>
            </a:solidFill>
            <a:round/>
          </a:ln>
        </p:spPr>
        <p:style>
          <a:lnRef idx="0">
            <a:scrgbClr r="0" g="0" b="0"/>
          </a:lnRef>
          <a:fillRef idx="0">
            <a:scrgbClr r="0" g="0" b="0"/>
          </a:fillRef>
          <a:effectRef idx="0">
            <a:scrgbClr r="0" g="0" b="0"/>
          </a:effectRef>
          <a:fontRef idx="minor"/>
        </p:style>
        <p:txBody>
          <a:bodyPr lIns="78457" tIns="39104" rIns="78457" bIns="39104" anchor="ctr">
            <a:noAutofit/>
          </a:bodyPr>
          <a:lstStyle/>
          <a:p>
            <a:pPr algn="ctr">
              <a:tabLst>
                <a:tab pos="0" algn="l"/>
              </a:tabLst>
            </a:pPr>
            <a:endParaRPr lang="en-US" sz="969" spc="-1" dirty="0">
              <a:solidFill>
                <a:srgbClr val="000000"/>
              </a:solidFill>
              <a:latin typeface="Arial"/>
            </a:endParaRPr>
          </a:p>
        </p:txBody>
      </p:sp>
      <p:graphicFrame>
        <p:nvGraphicFramePr>
          <p:cNvPr id="48" name="Google Shape;90;p1"/>
          <p:cNvGraphicFramePr/>
          <p:nvPr>
            <p:extLst>
              <p:ext uri="{D42A27DB-BD31-4B8C-83A1-F6EECF244321}">
                <p14:modId xmlns:p14="http://schemas.microsoft.com/office/powerpoint/2010/main" val="2652232698"/>
              </p:ext>
            </p:extLst>
          </p:nvPr>
        </p:nvGraphicFramePr>
        <p:xfrm>
          <a:off x="1710083" y="1354412"/>
          <a:ext cx="8920046" cy="4753956"/>
        </p:xfrm>
        <a:graphic>
          <a:graphicData uri="http://schemas.openxmlformats.org/drawingml/2006/table">
            <a:tbl>
              <a:tblPr/>
              <a:tblGrid>
                <a:gridCol w="963469">
                  <a:extLst>
                    <a:ext uri="{9D8B030D-6E8A-4147-A177-3AD203B41FA5}">
                      <a16:colId xmlns:a16="http://schemas.microsoft.com/office/drawing/2014/main" val="20000"/>
                    </a:ext>
                  </a:extLst>
                </a:gridCol>
                <a:gridCol w="3838084">
                  <a:extLst>
                    <a:ext uri="{9D8B030D-6E8A-4147-A177-3AD203B41FA5}">
                      <a16:colId xmlns:a16="http://schemas.microsoft.com/office/drawing/2014/main" val="20001"/>
                    </a:ext>
                  </a:extLst>
                </a:gridCol>
                <a:gridCol w="2050473">
                  <a:extLst>
                    <a:ext uri="{9D8B030D-6E8A-4147-A177-3AD203B41FA5}">
                      <a16:colId xmlns:a16="http://schemas.microsoft.com/office/drawing/2014/main" val="20002"/>
                    </a:ext>
                  </a:extLst>
                </a:gridCol>
                <a:gridCol w="2068020">
                  <a:extLst>
                    <a:ext uri="{9D8B030D-6E8A-4147-A177-3AD203B41FA5}">
                      <a16:colId xmlns:a16="http://schemas.microsoft.com/office/drawing/2014/main" val="20003"/>
                    </a:ext>
                  </a:extLst>
                </a:gridCol>
              </a:tblGrid>
              <a:tr h="1458282">
                <a:tc>
                  <a:txBody>
                    <a:bodyPr/>
                    <a:lstStyle/>
                    <a:p>
                      <a:pPr algn="ctr">
                        <a:lnSpc>
                          <a:spcPct val="100000"/>
                        </a:lnSpc>
                        <a:tabLst>
                          <a:tab pos="0" algn="l"/>
                        </a:tabLst>
                      </a:pPr>
                      <a:r>
                        <a:rPr lang="zh-TW" sz="2000" b="1" strike="noStrike" spc="-1" dirty="0">
                          <a:solidFill>
                            <a:schemeClr val="dk1"/>
                          </a:solidFill>
                          <a:latin typeface="微軟正黑體" panose="020B0604030504040204" pitchFamily="34" charset="-120"/>
                          <a:ea typeface="微軟正黑體" panose="020B0604030504040204" pitchFamily="34" charset="-120"/>
                        </a:rPr>
                        <a:t>申請</a:t>
                      </a:r>
                      <a:endParaRPr lang="en-US" sz="2000" b="0" strike="noStrike" spc="-1" dirty="0">
                        <a:solidFill>
                          <a:srgbClr val="000000"/>
                        </a:solidFill>
                        <a:latin typeface="微軟正黑體" panose="020B0604030504040204" pitchFamily="34" charset="-120"/>
                        <a:ea typeface="微軟正黑體" panose="020B0604030504040204" pitchFamily="34" charset="-120"/>
                      </a:endParaRPr>
                    </a:p>
                    <a:p>
                      <a:pPr algn="ctr">
                        <a:lnSpc>
                          <a:spcPct val="100000"/>
                        </a:lnSpc>
                        <a:tabLst>
                          <a:tab pos="0" algn="l"/>
                        </a:tabLst>
                      </a:pPr>
                      <a:r>
                        <a:rPr lang="zh-TW" sz="2000" b="1" strike="noStrike" spc="-1" dirty="0">
                          <a:solidFill>
                            <a:schemeClr val="dk1"/>
                          </a:solidFill>
                          <a:latin typeface="微軟正黑體" panose="020B0604030504040204" pitchFamily="34" charset="-120"/>
                          <a:ea typeface="微軟正黑體" panose="020B0604030504040204" pitchFamily="34" charset="-120"/>
                        </a:rPr>
                        <a:t>方式</a:t>
                      </a:r>
                      <a:endParaRPr lang="en-US" sz="2000" b="0" strike="noStrike" spc="-1" dirty="0">
                        <a:solidFill>
                          <a:srgbClr val="000000"/>
                        </a:solidFill>
                        <a:latin typeface="微軟正黑體" panose="020B0604030504040204" pitchFamily="34" charset="-120"/>
                        <a:ea typeface="微軟正黑體" panose="020B0604030504040204" pitchFamily="34" charset="-120"/>
                      </a:endParaRPr>
                    </a:p>
                  </a:txBody>
                  <a:tcPr marL="63264" marR="63264" marT="31632" marB="31632" anchor="ctr">
                    <a:lnL w="12240">
                      <a:solidFill>
                        <a:srgbClr val="000000"/>
                      </a:solidFill>
                    </a:lnL>
                    <a:lnR w="12240">
                      <a:solidFill>
                        <a:srgbClr val="000000"/>
                      </a:solidFill>
                    </a:lnR>
                    <a:lnT w="12240">
                      <a:solidFill>
                        <a:srgbClr val="000000"/>
                      </a:solidFill>
                    </a:lnT>
                    <a:lnB w="12240">
                      <a:solidFill>
                        <a:srgbClr val="000000"/>
                      </a:solidFill>
                    </a:lnB>
                    <a:solidFill>
                      <a:schemeClr val="accent6">
                        <a:lumMod val="40000"/>
                        <a:lumOff val="60000"/>
                      </a:schemeClr>
                    </a:solidFill>
                  </a:tcPr>
                </a:tc>
                <a:tc>
                  <a:txBody>
                    <a:bodyPr/>
                    <a:lstStyle/>
                    <a:p>
                      <a:pPr algn="ctr">
                        <a:lnSpc>
                          <a:spcPct val="100000"/>
                        </a:lnSpc>
                        <a:tabLst>
                          <a:tab pos="0" algn="l"/>
                        </a:tabLst>
                      </a:pPr>
                      <a:r>
                        <a:rPr lang="zh-TW" sz="2000" b="1" strike="noStrike" spc="-1" dirty="0">
                          <a:solidFill>
                            <a:schemeClr val="dk1"/>
                          </a:solidFill>
                          <a:highlight>
                            <a:srgbClr val="FFFF00"/>
                          </a:highlight>
                          <a:latin typeface="微軟正黑體" panose="020B0604030504040204" pitchFamily="34" charset="-120"/>
                          <a:ea typeface="微軟正黑體" panose="020B0604030504040204" pitchFamily="34" charset="-120"/>
                        </a:rPr>
                        <a:t>申請路徑</a:t>
                      </a:r>
                      <a:endParaRPr lang="en-US" sz="2000" b="0" strike="noStrike" spc="-1" dirty="0">
                        <a:solidFill>
                          <a:srgbClr val="000000"/>
                        </a:solidFill>
                        <a:latin typeface="微軟正黑體" panose="020B0604030504040204" pitchFamily="34" charset="-120"/>
                        <a:ea typeface="微軟正黑體" panose="020B0604030504040204" pitchFamily="34" charset="-120"/>
                      </a:endParaRPr>
                    </a:p>
                  </a:txBody>
                  <a:tcPr marL="63264" marR="63264" marT="31632" marB="31632" anchor="ctr">
                    <a:lnL w="12240">
                      <a:solidFill>
                        <a:srgbClr val="000000"/>
                      </a:solidFill>
                    </a:lnL>
                    <a:lnR w="12240">
                      <a:solidFill>
                        <a:srgbClr val="000000"/>
                      </a:solidFill>
                    </a:lnR>
                    <a:lnT w="12240">
                      <a:solidFill>
                        <a:srgbClr val="000000"/>
                      </a:solidFill>
                    </a:lnT>
                    <a:lnB w="12240">
                      <a:solidFill>
                        <a:srgbClr val="000000"/>
                      </a:solidFill>
                    </a:lnB>
                    <a:solidFill>
                      <a:schemeClr val="accent6">
                        <a:lumMod val="40000"/>
                        <a:lumOff val="60000"/>
                      </a:schemeClr>
                    </a:solidFill>
                  </a:tcPr>
                </a:tc>
                <a:tc>
                  <a:txBody>
                    <a:bodyPr/>
                    <a:lstStyle/>
                    <a:p>
                      <a:pPr algn="ctr">
                        <a:lnSpc>
                          <a:spcPct val="100000"/>
                        </a:lnSpc>
                        <a:tabLst>
                          <a:tab pos="0" algn="l"/>
                        </a:tabLst>
                      </a:pPr>
                      <a:r>
                        <a:rPr lang="zh-TW" sz="2000" b="1" strike="noStrike" spc="-1" dirty="0">
                          <a:solidFill>
                            <a:schemeClr val="dk1"/>
                          </a:solidFill>
                          <a:latin typeface="微軟正黑體" panose="020B0604030504040204" pitchFamily="34" charset="-120"/>
                          <a:ea typeface="微軟正黑體" panose="020B0604030504040204" pitchFamily="34" charset="-120"/>
                        </a:rPr>
                        <a:t>請務必填寫</a:t>
                      </a:r>
                      <a:endParaRPr lang="en-US" sz="2000" b="0" strike="noStrike" spc="-1" dirty="0">
                        <a:solidFill>
                          <a:srgbClr val="000000"/>
                        </a:solidFill>
                        <a:latin typeface="微軟正黑體" panose="020B0604030504040204" pitchFamily="34" charset="-120"/>
                        <a:ea typeface="微軟正黑體" panose="020B0604030504040204" pitchFamily="34" charset="-120"/>
                      </a:endParaRPr>
                    </a:p>
                  </a:txBody>
                  <a:tcPr marL="63264" marR="63264" marT="31632" marB="31632" anchor="ctr">
                    <a:lnL w="12240">
                      <a:solidFill>
                        <a:srgbClr val="000000"/>
                      </a:solidFill>
                    </a:lnL>
                    <a:lnR w="12240">
                      <a:solidFill>
                        <a:srgbClr val="000000"/>
                      </a:solidFill>
                    </a:lnR>
                    <a:lnT w="12240">
                      <a:solidFill>
                        <a:srgbClr val="000000"/>
                      </a:solidFill>
                    </a:lnT>
                    <a:lnB w="12240">
                      <a:solidFill>
                        <a:srgbClr val="000000"/>
                      </a:solidFill>
                    </a:lnB>
                    <a:solidFill>
                      <a:schemeClr val="accent6">
                        <a:lumMod val="40000"/>
                        <a:lumOff val="60000"/>
                      </a:schemeClr>
                    </a:solidFill>
                  </a:tcPr>
                </a:tc>
                <a:tc>
                  <a:txBody>
                    <a:bodyPr/>
                    <a:lstStyle/>
                    <a:p>
                      <a:pPr algn="ctr">
                        <a:lnSpc>
                          <a:spcPct val="100000"/>
                        </a:lnSpc>
                        <a:tabLst>
                          <a:tab pos="0" algn="l"/>
                        </a:tabLst>
                      </a:pPr>
                      <a:r>
                        <a:rPr lang="zh-TW" sz="2000" b="1" strike="noStrike" spc="-1" dirty="0">
                          <a:solidFill>
                            <a:schemeClr val="dk1"/>
                          </a:solidFill>
                          <a:latin typeface="微軟正黑體" panose="020B0604030504040204" pitchFamily="34" charset="-120"/>
                          <a:ea typeface="微軟正黑體" panose="020B0604030504040204" pitchFamily="34" charset="-120"/>
                        </a:rPr>
                        <a:t>核定</a:t>
                      </a:r>
                      <a:endParaRPr lang="en-US" sz="2000" b="0" strike="noStrike" spc="-1" dirty="0">
                        <a:solidFill>
                          <a:srgbClr val="000000"/>
                        </a:solidFill>
                        <a:latin typeface="微軟正黑體" panose="020B0604030504040204" pitchFamily="34" charset="-120"/>
                        <a:ea typeface="微軟正黑體" panose="020B0604030504040204" pitchFamily="34" charset="-120"/>
                      </a:endParaRPr>
                    </a:p>
                    <a:p>
                      <a:pPr algn="ctr">
                        <a:lnSpc>
                          <a:spcPct val="100000"/>
                        </a:lnSpc>
                        <a:tabLst>
                          <a:tab pos="0" algn="l"/>
                        </a:tabLst>
                      </a:pPr>
                      <a:r>
                        <a:rPr lang="zh-TW" sz="2000" b="1" strike="noStrike" spc="-1" dirty="0">
                          <a:solidFill>
                            <a:schemeClr val="dk1"/>
                          </a:solidFill>
                          <a:latin typeface="微軟正黑體" panose="020B0604030504040204" pitchFamily="34" charset="-120"/>
                          <a:ea typeface="微軟正黑體" panose="020B0604030504040204" pitchFamily="34" charset="-120"/>
                        </a:rPr>
                        <a:t>通知</a:t>
                      </a:r>
                      <a:endParaRPr lang="en-US" sz="2000" b="0" strike="noStrike" spc="-1" dirty="0">
                        <a:solidFill>
                          <a:srgbClr val="000000"/>
                        </a:solidFill>
                        <a:latin typeface="微軟正黑體" panose="020B0604030504040204" pitchFamily="34" charset="-120"/>
                        <a:ea typeface="微軟正黑體" panose="020B0604030504040204" pitchFamily="34" charset="-120"/>
                      </a:endParaRPr>
                    </a:p>
                  </a:txBody>
                  <a:tcPr marL="63264" marR="63264" marT="31632" marB="31632" anchor="ctr">
                    <a:lnL w="12240">
                      <a:solidFill>
                        <a:srgbClr val="000000"/>
                      </a:solidFill>
                    </a:lnL>
                    <a:lnR w="12240">
                      <a:solidFill>
                        <a:srgbClr val="000000"/>
                      </a:solidFill>
                    </a:lnR>
                    <a:lnT w="12240">
                      <a:solidFill>
                        <a:srgbClr val="000000"/>
                      </a:solidFill>
                    </a:lnT>
                    <a:lnB w="12240">
                      <a:solidFill>
                        <a:srgbClr val="000000"/>
                      </a:solidFill>
                    </a:lnB>
                    <a:solidFill>
                      <a:schemeClr val="accent6">
                        <a:lumMod val="40000"/>
                        <a:lumOff val="60000"/>
                      </a:schemeClr>
                    </a:solidFill>
                  </a:tcPr>
                </a:tc>
                <a:extLst>
                  <a:ext uri="{0D108BD9-81ED-4DB2-BD59-A6C34878D82A}">
                    <a16:rowId xmlns:a16="http://schemas.microsoft.com/office/drawing/2014/main" val="10000"/>
                  </a:ext>
                </a:extLst>
              </a:tr>
              <a:tr h="3295674">
                <a:tc>
                  <a:txBody>
                    <a:bodyPr/>
                    <a:lstStyle/>
                    <a:p>
                      <a:pPr algn="ctr">
                        <a:lnSpc>
                          <a:spcPct val="100000"/>
                        </a:lnSpc>
                        <a:tabLst>
                          <a:tab pos="0" algn="l"/>
                        </a:tabLst>
                      </a:pPr>
                      <a:r>
                        <a:rPr lang="zh-TW" sz="2000" b="1" strike="noStrike" spc="-1" dirty="0">
                          <a:solidFill>
                            <a:schemeClr val="dk1"/>
                          </a:solidFill>
                          <a:latin typeface="微軟正黑體" panose="020B0604030504040204" pitchFamily="34" charset="-120"/>
                          <a:ea typeface="微軟正黑體" panose="020B0604030504040204" pitchFamily="34" charset="-120"/>
                        </a:rPr>
                        <a:t>線上</a:t>
                      </a:r>
                      <a:endParaRPr lang="en-US" sz="2000" b="0" strike="noStrike" spc="-1" dirty="0">
                        <a:solidFill>
                          <a:srgbClr val="000000"/>
                        </a:solidFill>
                        <a:latin typeface="微軟正黑體" panose="020B0604030504040204" pitchFamily="34" charset="-120"/>
                        <a:ea typeface="微軟正黑體" panose="020B0604030504040204" pitchFamily="34" charset="-120"/>
                      </a:endParaRPr>
                    </a:p>
                  </a:txBody>
                  <a:tcPr marL="63264" marR="63264" marT="31632" marB="31632" anchor="ctr">
                    <a:lnL w="12240">
                      <a:solidFill>
                        <a:srgbClr val="000000"/>
                      </a:solidFill>
                    </a:lnL>
                    <a:lnR w="12240">
                      <a:solidFill>
                        <a:srgbClr val="000000"/>
                      </a:solidFill>
                    </a:lnR>
                    <a:lnT w="12240">
                      <a:solidFill>
                        <a:srgbClr val="000000"/>
                      </a:solidFill>
                    </a:lnT>
                    <a:lnB w="12240">
                      <a:solidFill>
                        <a:srgbClr val="000000"/>
                      </a:solidFill>
                    </a:lnB>
                    <a:solidFill>
                      <a:schemeClr val="accent6">
                        <a:lumMod val="20000"/>
                        <a:lumOff val="80000"/>
                      </a:schemeClr>
                    </a:solidFill>
                  </a:tcPr>
                </a:tc>
                <a:tc>
                  <a:txBody>
                    <a:bodyPr/>
                    <a:lstStyle/>
                    <a:p>
                      <a:pPr>
                        <a:lnSpc>
                          <a:spcPct val="100000"/>
                        </a:lnSpc>
                        <a:tabLst>
                          <a:tab pos="0" algn="l"/>
                        </a:tabLst>
                      </a:pPr>
                      <a:r>
                        <a:rPr lang="en-US" sz="2000" b="1" strike="noStrike" spc="-1" dirty="0">
                          <a:solidFill>
                            <a:schemeClr val="dk1"/>
                          </a:solidFill>
                          <a:latin typeface="微軟正黑體" panose="020B0604030504040204" pitchFamily="34" charset="-120"/>
                          <a:ea typeface="微軟正黑體" panose="020B0604030504040204" pitchFamily="34" charset="-120"/>
                        </a:rPr>
                        <a:t>VPN/</a:t>
                      </a:r>
                      <a:r>
                        <a:rPr lang="zh-TW" sz="2000" b="1" strike="noStrike" spc="-1" dirty="0">
                          <a:solidFill>
                            <a:schemeClr val="dk1"/>
                          </a:solidFill>
                          <a:latin typeface="微軟正黑體" panose="020B0604030504040204" pitchFamily="34" charset="-120"/>
                          <a:ea typeface="微軟正黑體" panose="020B0604030504040204" pitchFamily="34" charset="-120"/>
                        </a:rPr>
                        <a:t>醫務行政</a:t>
                      </a:r>
                      <a:r>
                        <a:rPr lang="en-US" sz="2000" b="1" strike="noStrike" spc="-1" dirty="0">
                          <a:solidFill>
                            <a:schemeClr val="dk1"/>
                          </a:solidFill>
                          <a:latin typeface="微軟正黑體" panose="020B0604030504040204" pitchFamily="34" charset="-120"/>
                          <a:ea typeface="微軟正黑體" panose="020B0604030504040204" pitchFamily="34" charset="-120"/>
                        </a:rPr>
                        <a:t>/</a:t>
                      </a:r>
                      <a:endParaRPr lang="en-US" sz="2000" b="0" strike="noStrike" spc="-1" dirty="0">
                        <a:solidFill>
                          <a:srgbClr val="000000"/>
                        </a:solidFill>
                        <a:latin typeface="微軟正黑體" panose="020B0604030504040204" pitchFamily="34" charset="-120"/>
                        <a:ea typeface="微軟正黑體" panose="020B0604030504040204" pitchFamily="34" charset="-120"/>
                      </a:endParaRPr>
                    </a:p>
                    <a:p>
                      <a:pPr>
                        <a:lnSpc>
                          <a:spcPct val="100000"/>
                        </a:lnSpc>
                        <a:tabLst>
                          <a:tab pos="0" algn="l"/>
                        </a:tabLst>
                      </a:pPr>
                      <a:r>
                        <a:rPr lang="zh-TW" sz="2000" b="1" strike="noStrike" spc="-1" dirty="0">
                          <a:solidFill>
                            <a:schemeClr val="dk1"/>
                          </a:solidFill>
                          <a:latin typeface="微軟正黑體" panose="020B0604030504040204" pitchFamily="34" charset="-120"/>
                          <a:ea typeface="微軟正黑體" panose="020B0604030504040204" pitchFamily="34" charset="-120"/>
                        </a:rPr>
                        <a:t>特約機構作業</a:t>
                      </a:r>
                      <a:r>
                        <a:rPr lang="en-US" sz="2000" b="1" strike="noStrike" spc="-1" dirty="0">
                          <a:solidFill>
                            <a:schemeClr val="dk1"/>
                          </a:solidFill>
                          <a:latin typeface="微軟正黑體" panose="020B0604030504040204" pitchFamily="34" charset="-120"/>
                          <a:ea typeface="微軟正黑體" panose="020B0604030504040204" pitchFamily="34" charset="-120"/>
                        </a:rPr>
                        <a:t>/</a:t>
                      </a:r>
                      <a:r>
                        <a:rPr lang="zh-TW" sz="2000" b="1" strike="noStrike" spc="-1" dirty="0">
                          <a:solidFill>
                            <a:schemeClr val="dk1"/>
                          </a:solidFill>
                          <a:latin typeface="微軟正黑體" panose="020B0604030504040204" pitchFamily="34" charset="-120"/>
                          <a:ea typeface="微軟正黑體" panose="020B0604030504040204" pitchFamily="34" charset="-120"/>
                        </a:rPr>
                        <a:t>試辦計畫</a:t>
                      </a:r>
                      <a:r>
                        <a:rPr lang="en-US" sz="2000" b="1" strike="noStrike" spc="-1" dirty="0">
                          <a:solidFill>
                            <a:schemeClr val="dk1"/>
                          </a:solidFill>
                          <a:latin typeface="微軟正黑體" panose="020B0604030504040204" pitchFamily="34" charset="-120"/>
                          <a:ea typeface="微軟正黑體" panose="020B0604030504040204" pitchFamily="34" charset="-120"/>
                        </a:rPr>
                        <a:t>/</a:t>
                      </a:r>
                      <a:r>
                        <a:rPr lang="zh-TW" sz="2000" b="1" strike="noStrike" spc="-1" dirty="0">
                          <a:solidFill>
                            <a:schemeClr val="dk1"/>
                          </a:solidFill>
                          <a:latin typeface="微軟正黑體" panose="020B0604030504040204" pitchFamily="34" charset="-120"/>
                          <a:ea typeface="微軟正黑體" panose="020B0604030504040204" pitchFamily="34" charset="-120"/>
                        </a:rPr>
                        <a:t>申請</a:t>
                      </a:r>
                      <a:r>
                        <a:rPr lang="en-US" sz="2000" b="1" strike="noStrike" spc="-1" dirty="0">
                          <a:solidFill>
                            <a:schemeClr val="dk1"/>
                          </a:solidFill>
                          <a:latin typeface="微軟正黑體" panose="020B0604030504040204" pitchFamily="34" charset="-120"/>
                          <a:ea typeface="微軟正黑體" panose="020B0604030504040204" pitchFamily="34" charset="-120"/>
                        </a:rPr>
                        <a:t>/</a:t>
                      </a:r>
                      <a:r>
                        <a:rPr lang="zh-TW" sz="2000" b="1" strike="noStrike" spc="-1" dirty="0">
                          <a:solidFill>
                            <a:srgbClr val="C00000"/>
                          </a:solidFill>
                          <a:latin typeface="微軟正黑體" panose="020B0604030504040204" pitchFamily="34" charset="-120"/>
                          <a:ea typeface="微軟正黑體" panose="020B0604030504040204" pitchFamily="34" charset="-120"/>
                        </a:rPr>
                        <a:t>「</a:t>
                      </a:r>
                      <a:r>
                        <a:rPr lang="en-US" sz="2000" b="1" strike="noStrike" spc="-1" dirty="0">
                          <a:solidFill>
                            <a:srgbClr val="C00000"/>
                          </a:solidFill>
                          <a:latin typeface="微軟正黑體" panose="020B0604030504040204" pitchFamily="34" charset="-120"/>
                          <a:ea typeface="微軟正黑體" panose="020B0604030504040204" pitchFamily="34" charset="-120"/>
                        </a:rPr>
                        <a:t>76-</a:t>
                      </a:r>
                      <a:r>
                        <a:rPr lang="zh-TW" sz="2000" b="1" strike="noStrike" spc="-1" dirty="0">
                          <a:solidFill>
                            <a:srgbClr val="C00000"/>
                          </a:solidFill>
                          <a:latin typeface="微軟正黑體" panose="020B0604030504040204" pitchFamily="34" charset="-120"/>
                          <a:ea typeface="微軟正黑體" panose="020B0604030504040204" pitchFamily="34" charset="-120"/>
                        </a:rPr>
                        <a:t>申報總表線上確認」</a:t>
                      </a:r>
                      <a:endParaRPr lang="en-US" sz="2000" b="0" strike="noStrike" spc="-1" dirty="0">
                        <a:solidFill>
                          <a:srgbClr val="000000"/>
                        </a:solidFill>
                        <a:latin typeface="微軟正黑體" panose="020B0604030504040204" pitchFamily="34" charset="-120"/>
                        <a:ea typeface="微軟正黑體" panose="020B0604030504040204" pitchFamily="34" charset="-120"/>
                      </a:endParaRPr>
                    </a:p>
                    <a:p>
                      <a:pPr>
                        <a:lnSpc>
                          <a:spcPct val="100000"/>
                        </a:lnSpc>
                        <a:tabLst>
                          <a:tab pos="0" algn="l"/>
                        </a:tabLst>
                      </a:pPr>
                      <a:endParaRPr lang="en-US" sz="2000" b="0" strike="noStrike" spc="-1" dirty="0">
                        <a:solidFill>
                          <a:srgbClr val="000000"/>
                        </a:solidFill>
                        <a:latin typeface="微軟正黑體" panose="020B0604030504040204" pitchFamily="34" charset="-120"/>
                        <a:ea typeface="微軟正黑體" panose="020B0604030504040204" pitchFamily="34" charset="-120"/>
                      </a:endParaRPr>
                    </a:p>
                    <a:p>
                      <a:pPr>
                        <a:lnSpc>
                          <a:spcPct val="100000"/>
                        </a:lnSpc>
                        <a:tabLst>
                          <a:tab pos="0" algn="l"/>
                        </a:tabLst>
                      </a:pPr>
                      <a:r>
                        <a:rPr lang="en-US" sz="2000" b="1" strike="noStrike" spc="-1" dirty="0">
                          <a:solidFill>
                            <a:schemeClr val="dk1"/>
                          </a:solidFill>
                          <a:latin typeface="微軟正黑體" panose="020B0604030504040204" pitchFamily="34" charset="-120"/>
                          <a:ea typeface="微軟正黑體" panose="020B0604030504040204" pitchFamily="34" charset="-120"/>
                        </a:rPr>
                        <a:t>●</a:t>
                      </a:r>
                      <a:r>
                        <a:rPr lang="zh-TW" sz="2000" b="1" strike="noStrike" spc="-1" dirty="0">
                          <a:solidFill>
                            <a:schemeClr val="dk1"/>
                          </a:solidFill>
                          <a:latin typeface="微軟正黑體" panose="020B0604030504040204" pitchFamily="34" charset="-120"/>
                          <a:ea typeface="微軟正黑體" panose="020B0604030504040204" pitchFamily="34" charset="-120"/>
                        </a:rPr>
                        <a:t>若需協助請電洽各費用承辦人</a:t>
                      </a:r>
                      <a:endParaRPr lang="en-US" sz="2000" b="0" strike="noStrike" spc="-1" dirty="0">
                        <a:solidFill>
                          <a:srgbClr val="000000"/>
                        </a:solidFill>
                        <a:latin typeface="微軟正黑體" panose="020B0604030504040204" pitchFamily="34" charset="-120"/>
                        <a:ea typeface="微軟正黑體" panose="020B0604030504040204" pitchFamily="34" charset="-120"/>
                      </a:endParaRPr>
                    </a:p>
                  </a:txBody>
                  <a:tcPr marL="63264" marR="63264" marT="31632" marB="31632" anchor="ctr">
                    <a:lnL w="12240">
                      <a:solidFill>
                        <a:srgbClr val="000000"/>
                      </a:solidFill>
                    </a:lnL>
                    <a:lnR w="12240">
                      <a:solidFill>
                        <a:srgbClr val="000000"/>
                      </a:solidFill>
                    </a:lnR>
                    <a:lnT w="12240">
                      <a:solidFill>
                        <a:srgbClr val="000000"/>
                      </a:solidFill>
                    </a:lnT>
                    <a:lnB w="12240">
                      <a:solidFill>
                        <a:srgbClr val="000000"/>
                      </a:solidFill>
                    </a:lnB>
                    <a:solidFill>
                      <a:schemeClr val="accent6">
                        <a:lumMod val="20000"/>
                        <a:lumOff val="80000"/>
                      </a:schemeClr>
                    </a:solidFill>
                  </a:tcPr>
                </a:tc>
                <a:tc>
                  <a:txBody>
                    <a:bodyPr/>
                    <a:lstStyle/>
                    <a:p>
                      <a:pPr algn="ctr">
                        <a:lnSpc>
                          <a:spcPct val="100000"/>
                        </a:lnSpc>
                        <a:tabLst>
                          <a:tab pos="0" algn="l"/>
                        </a:tabLst>
                      </a:pPr>
                      <a:r>
                        <a:rPr lang="zh-TW" sz="2000" b="1" strike="noStrike" spc="-1" dirty="0">
                          <a:solidFill>
                            <a:schemeClr val="dk1"/>
                          </a:solidFill>
                          <a:latin typeface="微軟正黑體" panose="020B0604030504040204" pitchFamily="34" charset="-120"/>
                          <a:ea typeface="微軟正黑體" panose="020B0604030504040204" pitchFamily="34" charset="-120"/>
                        </a:rPr>
                        <a:t>聯絡人、電話及電子郵件</a:t>
                      </a:r>
                      <a:endParaRPr lang="en-US" sz="2000" b="0" strike="noStrike" spc="-1" dirty="0">
                        <a:solidFill>
                          <a:srgbClr val="000000"/>
                        </a:solidFill>
                        <a:latin typeface="微軟正黑體" panose="020B0604030504040204" pitchFamily="34" charset="-120"/>
                        <a:ea typeface="微軟正黑體" panose="020B0604030504040204" pitchFamily="34" charset="-120"/>
                      </a:endParaRPr>
                    </a:p>
                    <a:p>
                      <a:pPr algn="ctr">
                        <a:lnSpc>
                          <a:spcPct val="100000"/>
                        </a:lnSpc>
                        <a:tabLst>
                          <a:tab pos="0" algn="l"/>
                        </a:tabLst>
                      </a:pPr>
                      <a:r>
                        <a:rPr lang="en-US" sz="2000" b="1" strike="noStrike" spc="-1" dirty="0">
                          <a:solidFill>
                            <a:schemeClr val="dk1"/>
                          </a:solidFill>
                          <a:latin typeface="微軟正黑體" panose="020B0604030504040204" pitchFamily="34" charset="-120"/>
                          <a:ea typeface="微軟正黑體" panose="020B0604030504040204" pitchFamily="34" charset="-120"/>
                        </a:rPr>
                        <a:t>※</a:t>
                      </a:r>
                      <a:r>
                        <a:rPr lang="zh-TW" sz="2000" b="1" strike="noStrike" spc="-1" dirty="0">
                          <a:solidFill>
                            <a:schemeClr val="dk1"/>
                          </a:solidFill>
                          <a:latin typeface="微軟正黑體" panose="020B0604030504040204" pitchFamily="34" charset="-120"/>
                          <a:ea typeface="微軟正黑體" panose="020B0604030504040204" pitchFamily="34" charset="-120"/>
                        </a:rPr>
                        <a:t>參與之醫事類別</a:t>
                      </a:r>
                      <a:endParaRPr lang="en-US" sz="2000" b="0" strike="noStrike" spc="-1" dirty="0">
                        <a:solidFill>
                          <a:srgbClr val="000000"/>
                        </a:solidFill>
                        <a:latin typeface="微軟正黑體" panose="020B0604030504040204" pitchFamily="34" charset="-120"/>
                        <a:ea typeface="微軟正黑體" panose="020B0604030504040204" pitchFamily="34" charset="-120"/>
                      </a:endParaRPr>
                    </a:p>
                  </a:txBody>
                  <a:tcPr marL="63264" marR="63264" marT="31632" marB="31632" anchor="ctr">
                    <a:lnL w="12240">
                      <a:solidFill>
                        <a:srgbClr val="000000"/>
                      </a:solidFill>
                    </a:lnL>
                    <a:lnR w="12240">
                      <a:solidFill>
                        <a:srgbClr val="000000"/>
                      </a:solidFill>
                    </a:lnR>
                    <a:lnT w="12240">
                      <a:solidFill>
                        <a:srgbClr val="000000"/>
                      </a:solidFill>
                    </a:lnT>
                    <a:lnB w="12240">
                      <a:solidFill>
                        <a:srgbClr val="000000"/>
                      </a:solidFill>
                    </a:lnB>
                    <a:solidFill>
                      <a:schemeClr val="accent6">
                        <a:lumMod val="20000"/>
                        <a:lumOff val="80000"/>
                      </a:schemeClr>
                    </a:solidFill>
                  </a:tcPr>
                </a:tc>
                <a:tc>
                  <a:txBody>
                    <a:bodyPr/>
                    <a:lstStyle/>
                    <a:p>
                      <a:pPr algn="ctr">
                        <a:lnSpc>
                          <a:spcPct val="100000"/>
                        </a:lnSpc>
                        <a:tabLst>
                          <a:tab pos="0" algn="l"/>
                        </a:tabLst>
                      </a:pPr>
                      <a:r>
                        <a:rPr lang="zh-TW" sz="2000" b="1" strike="noStrike" spc="-1" dirty="0">
                          <a:solidFill>
                            <a:schemeClr val="dk1"/>
                          </a:solidFill>
                          <a:latin typeface="微軟正黑體" panose="020B0604030504040204" pitchFamily="34" charset="-120"/>
                          <a:ea typeface="微軟正黑體" panose="020B0604030504040204" pitchFamily="34" charset="-120"/>
                        </a:rPr>
                        <a:t>系統自動以電子</a:t>
                      </a:r>
                      <a:endParaRPr lang="en-US" sz="2000" b="0" strike="noStrike" spc="-1" dirty="0">
                        <a:solidFill>
                          <a:srgbClr val="000000"/>
                        </a:solidFill>
                        <a:latin typeface="微軟正黑體" panose="020B0604030504040204" pitchFamily="34" charset="-120"/>
                        <a:ea typeface="微軟正黑體" panose="020B0604030504040204" pitchFamily="34" charset="-120"/>
                      </a:endParaRPr>
                    </a:p>
                    <a:p>
                      <a:pPr algn="ctr">
                        <a:lnSpc>
                          <a:spcPct val="100000"/>
                        </a:lnSpc>
                        <a:tabLst>
                          <a:tab pos="0" algn="l"/>
                        </a:tabLst>
                      </a:pPr>
                      <a:r>
                        <a:rPr lang="zh-TW" sz="2000" b="1" strike="noStrike" spc="-1" dirty="0">
                          <a:solidFill>
                            <a:schemeClr val="dk1"/>
                          </a:solidFill>
                          <a:latin typeface="微軟正黑體" panose="020B0604030504040204" pitchFamily="34" charset="-120"/>
                          <a:ea typeface="微軟正黑體" panose="020B0604030504040204" pitchFamily="34" charset="-120"/>
                        </a:rPr>
                        <a:t>郵件通知</a:t>
                      </a:r>
                      <a:endParaRPr lang="en-US" sz="2000" b="0" strike="noStrike" spc="-1" dirty="0">
                        <a:solidFill>
                          <a:srgbClr val="000000"/>
                        </a:solidFill>
                        <a:latin typeface="微軟正黑體" panose="020B0604030504040204" pitchFamily="34" charset="-120"/>
                        <a:ea typeface="微軟正黑體" panose="020B0604030504040204" pitchFamily="34" charset="-120"/>
                      </a:endParaRPr>
                    </a:p>
                  </a:txBody>
                  <a:tcPr marL="63264" marR="63264" marT="31632" marB="31632" anchor="ctr">
                    <a:lnL w="12240">
                      <a:solidFill>
                        <a:srgbClr val="000000"/>
                      </a:solidFill>
                    </a:lnL>
                    <a:lnR w="12240">
                      <a:solidFill>
                        <a:srgbClr val="000000"/>
                      </a:solidFill>
                    </a:lnR>
                    <a:lnT w="12240">
                      <a:solidFill>
                        <a:srgbClr val="000000"/>
                      </a:solidFill>
                    </a:lnT>
                    <a:lnB w="12240">
                      <a:solidFill>
                        <a:srgbClr val="000000"/>
                      </a:solidFill>
                    </a:lnB>
                    <a:solidFill>
                      <a:schemeClr val="accent6">
                        <a:lumMod val="20000"/>
                        <a:lumOff val="80000"/>
                      </a:schemeClr>
                    </a:solidFill>
                  </a:tcPr>
                </a:tc>
                <a:extLst>
                  <a:ext uri="{0D108BD9-81ED-4DB2-BD59-A6C34878D82A}">
                    <a16:rowId xmlns:a16="http://schemas.microsoft.com/office/drawing/2014/main" val="10001"/>
                  </a:ext>
                </a:extLst>
              </a:tr>
            </a:tbl>
          </a:graphicData>
        </a:graphic>
      </p:graphicFrame>
      <p:pic>
        <p:nvPicPr>
          <p:cNvPr id="49" name="Google Shape;91;p1"/>
          <p:cNvPicPr/>
          <p:nvPr/>
        </p:nvPicPr>
        <p:blipFill>
          <a:blip r:embed="rId3"/>
          <a:srcRect l="3727" t="8092" r="3800" b="9724"/>
          <a:stretch/>
        </p:blipFill>
        <p:spPr>
          <a:xfrm rot="20537400">
            <a:off x="10008200" y="3618276"/>
            <a:ext cx="449970" cy="226229"/>
          </a:xfrm>
          <a:prstGeom prst="rect">
            <a:avLst/>
          </a:prstGeom>
          <a:ln w="0">
            <a:noFill/>
          </a:ln>
        </p:spPr>
      </p:pic>
      <p:pic>
        <p:nvPicPr>
          <p:cNvPr id="50" name="Google Shape;92;p1"/>
          <p:cNvPicPr/>
          <p:nvPr/>
        </p:nvPicPr>
        <p:blipFill>
          <a:blip r:embed="rId4"/>
          <a:stretch/>
        </p:blipFill>
        <p:spPr>
          <a:xfrm>
            <a:off x="741354" y="3364263"/>
            <a:ext cx="1128683" cy="1086643"/>
          </a:xfrm>
          <a:prstGeom prst="rect">
            <a:avLst/>
          </a:prstGeom>
          <a:ln w="0">
            <a:noFill/>
          </a:ln>
        </p:spPr>
      </p:pic>
      <p:grpSp>
        <p:nvGrpSpPr>
          <p:cNvPr id="13" name="群組 12">
            <a:extLst>
              <a:ext uri="{FF2B5EF4-FFF2-40B4-BE49-F238E27FC236}">
                <a16:creationId xmlns:a16="http://schemas.microsoft.com/office/drawing/2014/main" id="{7BB6BC58-1C65-42C8-BC2C-66958C73A0DF}"/>
              </a:ext>
            </a:extLst>
          </p:cNvPr>
          <p:cNvGrpSpPr/>
          <p:nvPr/>
        </p:nvGrpSpPr>
        <p:grpSpPr>
          <a:xfrm>
            <a:off x="63047" y="115708"/>
            <a:ext cx="12065906" cy="711147"/>
            <a:chOff x="63047" y="-4776"/>
            <a:chExt cx="12065906" cy="711147"/>
          </a:xfrm>
        </p:grpSpPr>
        <p:grpSp>
          <p:nvGrpSpPr>
            <p:cNvPr id="14" name="群組 13">
              <a:extLst>
                <a:ext uri="{FF2B5EF4-FFF2-40B4-BE49-F238E27FC236}">
                  <a16:creationId xmlns:a16="http://schemas.microsoft.com/office/drawing/2014/main" id="{DBCDE7F1-2DBC-462D-8CC7-08F6F76E27C2}"/>
                </a:ext>
              </a:extLst>
            </p:cNvPr>
            <p:cNvGrpSpPr/>
            <p:nvPr/>
          </p:nvGrpSpPr>
          <p:grpSpPr>
            <a:xfrm>
              <a:off x="63047" y="-4776"/>
              <a:ext cx="12065906" cy="711147"/>
              <a:chOff x="103573" y="-4776"/>
              <a:chExt cx="12065906" cy="711147"/>
            </a:xfrm>
          </p:grpSpPr>
          <p:sp>
            <p:nvSpPr>
              <p:cNvPr id="16" name="矩形 15">
                <a:extLst>
                  <a:ext uri="{FF2B5EF4-FFF2-40B4-BE49-F238E27FC236}">
                    <a16:creationId xmlns:a16="http://schemas.microsoft.com/office/drawing/2014/main" id="{0F4552B0-5AC0-41D1-9540-6D63357F8E7E}"/>
                  </a:ext>
                </a:extLst>
              </p:cNvPr>
              <p:cNvSpPr/>
              <p:nvPr/>
            </p:nvSpPr>
            <p:spPr>
              <a:xfrm>
                <a:off x="103573" y="-4776"/>
                <a:ext cx="12065906" cy="711147"/>
              </a:xfrm>
              <a:prstGeom prst="rect">
                <a:avLst/>
              </a:prstGeom>
              <a:solidFill>
                <a:srgbClr val="75C2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17" name="文字方塊 16">
                <a:extLst>
                  <a:ext uri="{FF2B5EF4-FFF2-40B4-BE49-F238E27FC236}">
                    <a16:creationId xmlns:a16="http://schemas.microsoft.com/office/drawing/2014/main" id="{AAC1AC0B-4CDC-444C-9D54-E89E0DEE7A82}"/>
                  </a:ext>
                </a:extLst>
              </p:cNvPr>
              <p:cNvSpPr txBox="1"/>
              <p:nvPr/>
            </p:nvSpPr>
            <p:spPr>
              <a:xfrm>
                <a:off x="1082643" y="60798"/>
                <a:ext cx="4136069" cy="584775"/>
              </a:xfrm>
              <a:prstGeom prst="rect">
                <a:avLst/>
              </a:prstGeom>
              <a:noFill/>
            </p:spPr>
            <p:txBody>
              <a:bodyPr wrap="none" rtlCol="0">
                <a:spAutoFit/>
              </a:bodyPr>
              <a:lstStyle/>
              <a:p>
                <a:r>
                  <a:rPr lang="en-US" altLang="zh-TW" sz="3200" b="1" dirty="0">
                    <a:solidFill>
                      <a:schemeClr val="bg1"/>
                    </a:solidFill>
                    <a:latin typeface="微軟正黑體" panose="020B0604030504040204" pitchFamily="34" charset="-120"/>
                    <a:ea typeface="微軟正黑體" panose="020B0604030504040204" pitchFamily="34" charset="-120"/>
                  </a:rPr>
                  <a:t>76</a:t>
                </a:r>
                <a:r>
                  <a:rPr lang="zh-TW" altLang="en-US" sz="3200" b="1" dirty="0">
                    <a:solidFill>
                      <a:schemeClr val="bg1"/>
                    </a:solidFill>
                    <a:latin typeface="微軟正黑體" panose="020B0604030504040204" pitchFamily="34" charset="-120"/>
                    <a:ea typeface="微軟正黑體" panose="020B0604030504040204" pitchFamily="34" charset="-120"/>
                  </a:rPr>
                  <a:t>電子總表申辦說明</a:t>
                </a:r>
                <a:r>
                  <a:rPr lang="en-US" altLang="zh-TW" sz="3200" b="1" dirty="0">
                    <a:solidFill>
                      <a:schemeClr val="bg1"/>
                    </a:solidFill>
                    <a:latin typeface="微軟正黑體" panose="020B0604030504040204" pitchFamily="34" charset="-120"/>
                    <a:ea typeface="微軟正黑體" panose="020B0604030504040204" pitchFamily="34" charset="-120"/>
                  </a:rPr>
                  <a:t>-</a:t>
                </a:r>
                <a:endParaRPr lang="zh-TW" altLang="en-US" sz="3200" b="1" dirty="0">
                  <a:solidFill>
                    <a:schemeClr val="bg1"/>
                  </a:solidFill>
                  <a:latin typeface="微軟正黑體" panose="020B0604030504040204" pitchFamily="34" charset="-120"/>
                  <a:ea typeface="微軟正黑體" panose="020B0604030504040204" pitchFamily="34" charset="-120"/>
                </a:endParaRPr>
              </a:p>
            </p:txBody>
          </p:sp>
          <p:pic>
            <p:nvPicPr>
              <p:cNvPr id="18" name="圖片 17">
                <a:extLst>
                  <a:ext uri="{FF2B5EF4-FFF2-40B4-BE49-F238E27FC236}">
                    <a16:creationId xmlns:a16="http://schemas.microsoft.com/office/drawing/2014/main" id="{421E915F-C646-4B53-8CD3-C2A1FFB0A962}"/>
                  </a:ext>
                </a:extLst>
              </p:cNvPr>
              <p:cNvPicPr>
                <a:picLocks noChangeAspect="1"/>
              </p:cNvPicPr>
              <p:nvPr/>
            </p:nvPicPr>
            <p:blipFill>
              <a:blip r:embed="rId5">
                <a:extLst>
                  <a:ext uri="{BEBA8EAE-BF5A-486C-A8C5-ECC9F3942E4B}">
                    <a14:imgProps xmlns:a14="http://schemas.microsoft.com/office/drawing/2010/main">
                      <a14:imgLayer r:embed="rId6">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350944" y="64497"/>
                <a:ext cx="572600" cy="572600"/>
              </a:xfrm>
              <a:prstGeom prst="rect">
                <a:avLst/>
              </a:prstGeom>
            </p:spPr>
          </p:pic>
        </p:grpSp>
        <p:sp>
          <p:nvSpPr>
            <p:cNvPr id="15" name="文字方塊 14">
              <a:extLst>
                <a:ext uri="{FF2B5EF4-FFF2-40B4-BE49-F238E27FC236}">
                  <a16:creationId xmlns:a16="http://schemas.microsoft.com/office/drawing/2014/main" id="{DEE88AA7-0D50-446F-9813-D62D48F34F8B}"/>
                </a:ext>
              </a:extLst>
            </p:cNvPr>
            <p:cNvSpPr txBox="1"/>
            <p:nvPr/>
          </p:nvSpPr>
          <p:spPr>
            <a:xfrm>
              <a:off x="11720320" y="166131"/>
              <a:ext cx="322524" cy="369332"/>
            </a:xfrm>
            <a:prstGeom prst="rect">
              <a:avLst/>
            </a:prstGeom>
            <a:noFill/>
          </p:spPr>
          <p:txBody>
            <a:bodyPr wrap="none" rtlCol="0">
              <a:spAutoFit/>
            </a:bodyPr>
            <a:lstStyle/>
            <a:p>
              <a:r>
                <a:rPr lang="en-US" altLang="zh-TW" b="1" dirty="0">
                  <a:solidFill>
                    <a:schemeClr val="bg1"/>
                  </a:solidFill>
                  <a:latin typeface="微軟正黑體" panose="020B0604030504040204" pitchFamily="34" charset="-120"/>
                  <a:ea typeface="微軟正黑體" panose="020B0604030504040204" pitchFamily="34" charset="-120"/>
                </a:rPr>
                <a:t>1</a:t>
              </a:r>
              <a:endParaRPr lang="zh-TW" altLang="en-US" b="1" dirty="0">
                <a:solidFill>
                  <a:schemeClr val="bg1"/>
                </a:solidFill>
                <a:latin typeface="微軟正黑體" panose="020B0604030504040204" pitchFamily="34" charset="-120"/>
                <a:ea typeface="微軟正黑體" panose="020B0604030504040204" pitchFamily="34" charset="-120"/>
              </a:endParaRPr>
            </a:p>
          </p:txBody>
        </p:sp>
      </p:grpSp>
      <p:grpSp>
        <p:nvGrpSpPr>
          <p:cNvPr id="54" name="Google Shape;96;p1"/>
          <p:cNvGrpSpPr/>
          <p:nvPr/>
        </p:nvGrpSpPr>
        <p:grpSpPr>
          <a:xfrm>
            <a:off x="5178186" y="224291"/>
            <a:ext cx="2456874" cy="986009"/>
            <a:chOff x="6230520" y="347760"/>
            <a:chExt cx="3168000" cy="2088000"/>
          </a:xfrm>
        </p:grpSpPr>
        <p:sp>
          <p:nvSpPr>
            <p:cNvPr id="55" name="Google Shape;97;p1"/>
            <p:cNvSpPr/>
            <p:nvPr/>
          </p:nvSpPr>
          <p:spPr>
            <a:xfrm>
              <a:off x="6230520" y="347760"/>
              <a:ext cx="3168000" cy="2088000"/>
            </a:xfrm>
            <a:prstGeom prst="roundRect">
              <a:avLst>
                <a:gd name="adj" fmla="val 16667"/>
              </a:avLst>
            </a:prstGeom>
            <a:solidFill>
              <a:srgbClr val="D99593"/>
            </a:solidFill>
            <a:ln w="0">
              <a:noFill/>
            </a:ln>
          </p:spPr>
          <p:style>
            <a:lnRef idx="0">
              <a:scrgbClr r="0" g="0" b="0"/>
            </a:lnRef>
            <a:fillRef idx="0">
              <a:scrgbClr r="0" g="0" b="0"/>
            </a:fillRef>
            <a:effectRef idx="0">
              <a:scrgbClr r="0" g="0" b="0"/>
            </a:effectRef>
            <a:fontRef idx="minor"/>
          </p:style>
          <p:txBody>
            <a:bodyPr anchor="ctr">
              <a:noAutofit/>
            </a:bodyPr>
            <a:lstStyle/>
            <a:p>
              <a:pPr algn="ctr">
                <a:tabLst>
                  <a:tab pos="0" algn="l"/>
                </a:tabLst>
              </a:pPr>
              <a:endParaRPr lang="en-US" sz="969" spc="-1">
                <a:solidFill>
                  <a:srgbClr val="000000"/>
                </a:solidFill>
                <a:latin typeface="Arial"/>
              </a:endParaRPr>
            </a:p>
          </p:txBody>
        </p:sp>
        <p:sp>
          <p:nvSpPr>
            <p:cNvPr id="56" name="Google Shape;98;p1"/>
            <p:cNvSpPr/>
            <p:nvPr/>
          </p:nvSpPr>
          <p:spPr>
            <a:xfrm>
              <a:off x="6355889" y="645870"/>
              <a:ext cx="2926160" cy="1538280"/>
            </a:xfrm>
            <a:prstGeom prst="roundRect">
              <a:avLst>
                <a:gd name="adj" fmla="val 16667"/>
              </a:avLst>
            </a:prstGeom>
            <a:solidFill>
              <a:schemeClr val="lt1"/>
            </a:solidFill>
            <a:ln w="0">
              <a:noFill/>
            </a:ln>
            <a:effectLst>
              <a:outerShdw blurRad="63360" sx="102000" sy="102000" algn="ctr" rotWithShape="0">
                <a:srgbClr val="000000">
                  <a:alpha val="40000"/>
                </a:srgbClr>
              </a:outerShdw>
            </a:effectLst>
          </p:spPr>
          <p:style>
            <a:lnRef idx="0">
              <a:scrgbClr r="0" g="0" b="0"/>
            </a:lnRef>
            <a:fillRef idx="0">
              <a:scrgbClr r="0" g="0" b="0"/>
            </a:fillRef>
            <a:effectRef idx="0">
              <a:scrgbClr r="0" g="0" b="0"/>
            </a:effectRef>
            <a:fontRef idx="minor"/>
          </p:style>
          <p:txBody>
            <a:bodyPr anchor="ctr">
              <a:noAutofit/>
            </a:bodyPr>
            <a:lstStyle/>
            <a:p>
              <a:pPr algn="ctr">
                <a:tabLst>
                  <a:tab pos="0" algn="l"/>
                </a:tabLst>
              </a:pPr>
              <a:r>
                <a:rPr lang="zh-TW" altLang="en-US" sz="2768" b="1" spc="-1" dirty="0">
                  <a:solidFill>
                    <a:srgbClr val="C00000"/>
                  </a:solidFill>
                  <a:latin typeface="Microsoft YaHei" panose="020B0503020204020204" pitchFamily="34" charset="-122"/>
                  <a:ea typeface="Microsoft YaHei" panose="020B0503020204020204" pitchFamily="34" charset="-122"/>
                </a:rPr>
                <a:t>如何申請</a:t>
              </a:r>
              <a:r>
                <a:rPr lang="en-US" sz="2768" b="1" spc="-1" dirty="0">
                  <a:solidFill>
                    <a:srgbClr val="C00000"/>
                  </a:solidFill>
                  <a:latin typeface="Microsoft YaHei" panose="020B0503020204020204" pitchFamily="34" charset="-122"/>
                  <a:ea typeface="Microsoft YaHei" panose="020B0503020204020204" pitchFamily="34" charset="-122"/>
                </a:rPr>
                <a:t>??</a:t>
              </a:r>
              <a:endParaRPr lang="en-US" sz="2768" spc="-1" dirty="0">
                <a:solidFill>
                  <a:srgbClr val="000000"/>
                </a:solidFill>
                <a:latin typeface="Microsoft YaHei" panose="020B0503020204020204" pitchFamily="34" charset="-122"/>
                <a:ea typeface="Microsoft YaHei" panose="020B0503020204020204" pitchFamily="34" charset="-122"/>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圖片 4">
            <a:extLst>
              <a:ext uri="{FF2B5EF4-FFF2-40B4-BE49-F238E27FC236}">
                <a16:creationId xmlns:a16="http://schemas.microsoft.com/office/drawing/2014/main" id="{9C94D2B4-7F06-4F0A-B66F-04DD68183836}"/>
              </a:ext>
            </a:extLst>
          </p:cNvPr>
          <p:cNvPicPr>
            <a:picLocks noChangeAspect="1"/>
          </p:cNvPicPr>
          <p:nvPr/>
        </p:nvPicPr>
        <p:blipFill rotWithShape="1">
          <a:blip r:embed="rId2"/>
          <a:srcRect t="7508" b="3430"/>
          <a:stretch/>
        </p:blipFill>
        <p:spPr>
          <a:xfrm>
            <a:off x="0" y="776795"/>
            <a:ext cx="12192000" cy="6107838"/>
          </a:xfrm>
          <a:prstGeom prst="rect">
            <a:avLst/>
          </a:prstGeom>
        </p:spPr>
      </p:pic>
      <p:sp>
        <p:nvSpPr>
          <p:cNvPr id="6" name="語音泡泡: 圓角矩形 5">
            <a:extLst>
              <a:ext uri="{FF2B5EF4-FFF2-40B4-BE49-F238E27FC236}">
                <a16:creationId xmlns:a16="http://schemas.microsoft.com/office/drawing/2014/main" id="{4D47DE9D-AFD7-4704-ADE4-534D9F83EA4A}"/>
              </a:ext>
            </a:extLst>
          </p:cNvPr>
          <p:cNvSpPr/>
          <p:nvPr/>
        </p:nvSpPr>
        <p:spPr>
          <a:xfrm>
            <a:off x="692458" y="2747639"/>
            <a:ext cx="1855433" cy="790113"/>
          </a:xfrm>
          <a:prstGeom prst="wedgeRoundRectCallout">
            <a:avLst>
              <a:gd name="adj1" fmla="val -20357"/>
              <a:gd name="adj2" fmla="val 87219"/>
              <a:gd name="adj3" fmla="val 16667"/>
            </a:avLst>
          </a:prstGeom>
          <a:solidFill>
            <a:srgbClr val="FFF2CC">
              <a:alpha val="61961"/>
            </a:srgbClr>
          </a:solidFill>
          <a:ln w="2857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b="1" dirty="0">
                <a:solidFill>
                  <a:srgbClr val="C00000"/>
                </a:solidFill>
                <a:latin typeface="微軟正黑體" panose="020B0604030504040204" pitchFamily="34" charset="-120"/>
                <a:ea typeface="微軟正黑體" panose="020B0604030504040204" pitchFamily="34" charset="-120"/>
                <a:sym typeface="Wingdings" panose="05000000000000000000" pitchFamily="2" charset="2"/>
              </a:rPr>
              <a:t></a:t>
            </a:r>
            <a:r>
              <a:rPr lang="zh-TW" altLang="en-US" b="1" dirty="0">
                <a:solidFill>
                  <a:schemeClr val="tx1"/>
                </a:solidFill>
                <a:latin typeface="微軟正黑體" panose="020B0604030504040204" pitchFamily="34" charset="-120"/>
                <a:ea typeface="微軟正黑體" panose="020B0604030504040204" pitchFamily="34" charset="-120"/>
              </a:rPr>
              <a:t>點選試辦計畫</a:t>
            </a:r>
          </a:p>
        </p:txBody>
      </p:sp>
      <p:sp>
        <p:nvSpPr>
          <p:cNvPr id="10" name="矩形 9">
            <a:extLst>
              <a:ext uri="{FF2B5EF4-FFF2-40B4-BE49-F238E27FC236}">
                <a16:creationId xmlns:a16="http://schemas.microsoft.com/office/drawing/2014/main" id="{DFA890FB-46FB-4DCF-8E29-8AF7BC777CDB}"/>
              </a:ext>
            </a:extLst>
          </p:cNvPr>
          <p:cNvSpPr/>
          <p:nvPr/>
        </p:nvSpPr>
        <p:spPr>
          <a:xfrm>
            <a:off x="5610687" y="4154750"/>
            <a:ext cx="1855433" cy="470516"/>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nvGrpSpPr>
          <p:cNvPr id="9" name="群組 8">
            <a:extLst>
              <a:ext uri="{FF2B5EF4-FFF2-40B4-BE49-F238E27FC236}">
                <a16:creationId xmlns:a16="http://schemas.microsoft.com/office/drawing/2014/main" id="{82C634C7-7C60-443A-A3DF-497CD2BCEF71}"/>
              </a:ext>
            </a:extLst>
          </p:cNvPr>
          <p:cNvGrpSpPr/>
          <p:nvPr/>
        </p:nvGrpSpPr>
        <p:grpSpPr>
          <a:xfrm>
            <a:off x="5690585" y="4778692"/>
            <a:ext cx="1530301" cy="510180"/>
            <a:chOff x="5721465" y="5241669"/>
            <a:chExt cx="1530301" cy="510180"/>
          </a:xfrm>
          <a:solidFill>
            <a:srgbClr val="FFF2CC"/>
          </a:solidFill>
        </p:grpSpPr>
        <p:sp>
          <p:nvSpPr>
            <p:cNvPr id="7" name="語音泡泡: 圓角矩形 6">
              <a:extLst>
                <a:ext uri="{FF2B5EF4-FFF2-40B4-BE49-F238E27FC236}">
                  <a16:creationId xmlns:a16="http://schemas.microsoft.com/office/drawing/2014/main" id="{723D9065-1E6E-4D9A-A00D-D0442B8C9D50}"/>
                </a:ext>
              </a:extLst>
            </p:cNvPr>
            <p:cNvSpPr/>
            <p:nvPr/>
          </p:nvSpPr>
          <p:spPr>
            <a:xfrm rot="10800000">
              <a:off x="5721465" y="5241669"/>
              <a:ext cx="1530301" cy="510180"/>
            </a:xfrm>
            <a:prstGeom prst="wedgeRoundRectCallout">
              <a:avLst>
                <a:gd name="adj1" fmla="val 22705"/>
                <a:gd name="adj2" fmla="val 107484"/>
                <a:gd name="adj3" fmla="val 16667"/>
              </a:avLst>
            </a:prstGeom>
            <a:grpFill/>
            <a:ln w="2857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b="1" dirty="0">
                <a:solidFill>
                  <a:schemeClr val="tx1"/>
                </a:solidFill>
                <a:latin typeface="微軟正黑體" panose="020B0604030504040204" pitchFamily="34" charset="-120"/>
                <a:ea typeface="微軟正黑體" panose="020B0604030504040204" pitchFamily="34" charset="-120"/>
              </a:endParaRPr>
            </a:p>
          </p:txBody>
        </p:sp>
        <p:sp>
          <p:nvSpPr>
            <p:cNvPr id="8" name="文字方塊 7">
              <a:extLst>
                <a:ext uri="{FF2B5EF4-FFF2-40B4-BE49-F238E27FC236}">
                  <a16:creationId xmlns:a16="http://schemas.microsoft.com/office/drawing/2014/main" id="{9A125AA0-3865-4DBD-BBCB-DF45227B1893}"/>
                </a:ext>
              </a:extLst>
            </p:cNvPr>
            <p:cNvSpPr txBox="1"/>
            <p:nvPr/>
          </p:nvSpPr>
          <p:spPr>
            <a:xfrm>
              <a:off x="5830025" y="5312093"/>
              <a:ext cx="1313180" cy="369332"/>
            </a:xfrm>
            <a:prstGeom prst="rect">
              <a:avLst/>
            </a:prstGeom>
            <a:grpFill/>
            <a:ln>
              <a:noFill/>
            </a:ln>
          </p:spPr>
          <p:txBody>
            <a:bodyPr wrap="none" rtlCol="0">
              <a:spAutoFit/>
            </a:bodyPr>
            <a:lstStyle/>
            <a:p>
              <a:r>
                <a:rPr lang="zh-TW" altLang="en-US" b="1" dirty="0">
                  <a:solidFill>
                    <a:srgbClr val="C00000"/>
                  </a:solidFill>
                  <a:latin typeface="微軟正黑體" panose="020B0604030504040204" pitchFamily="34" charset="-120"/>
                  <a:ea typeface="微軟正黑體" panose="020B0604030504040204" pitchFamily="34" charset="-120"/>
                  <a:sym typeface="Wingdings" panose="05000000000000000000" pitchFamily="2" charset="2"/>
                </a:rPr>
                <a:t></a:t>
              </a:r>
              <a:r>
                <a:rPr lang="zh-TW" altLang="en-US" b="1" dirty="0">
                  <a:latin typeface="微軟正黑體" panose="020B0604030504040204" pitchFamily="34" charset="-120"/>
                  <a:ea typeface="微軟正黑體" panose="020B0604030504040204" pitchFamily="34" charset="-120"/>
                  <a:sym typeface="Wingdings" panose="05000000000000000000" pitchFamily="2" charset="2"/>
                </a:rPr>
                <a:t>點選下載</a:t>
              </a:r>
              <a:endParaRPr lang="zh-TW" altLang="en-US" b="1" dirty="0">
                <a:latin typeface="微軟正黑體" panose="020B0604030504040204" pitchFamily="34" charset="-120"/>
                <a:ea typeface="微軟正黑體" panose="020B0604030504040204" pitchFamily="34" charset="-120"/>
              </a:endParaRPr>
            </a:p>
          </p:txBody>
        </p:sp>
      </p:grpSp>
      <p:grpSp>
        <p:nvGrpSpPr>
          <p:cNvPr id="21" name="群組 20">
            <a:extLst>
              <a:ext uri="{FF2B5EF4-FFF2-40B4-BE49-F238E27FC236}">
                <a16:creationId xmlns:a16="http://schemas.microsoft.com/office/drawing/2014/main" id="{71AE09AB-262C-49BA-B88B-C192EFAA2A66}"/>
              </a:ext>
            </a:extLst>
          </p:cNvPr>
          <p:cNvGrpSpPr/>
          <p:nvPr/>
        </p:nvGrpSpPr>
        <p:grpSpPr>
          <a:xfrm>
            <a:off x="63047" y="-4776"/>
            <a:ext cx="12065906" cy="711147"/>
            <a:chOff x="63047" y="-4776"/>
            <a:chExt cx="12065906" cy="711147"/>
          </a:xfrm>
        </p:grpSpPr>
        <p:grpSp>
          <p:nvGrpSpPr>
            <p:cNvPr id="19" name="群組 18">
              <a:extLst>
                <a:ext uri="{FF2B5EF4-FFF2-40B4-BE49-F238E27FC236}">
                  <a16:creationId xmlns:a16="http://schemas.microsoft.com/office/drawing/2014/main" id="{FED1B195-B0CF-453B-9AEB-D89B7A39B0A5}"/>
                </a:ext>
              </a:extLst>
            </p:cNvPr>
            <p:cNvGrpSpPr/>
            <p:nvPr/>
          </p:nvGrpSpPr>
          <p:grpSpPr>
            <a:xfrm>
              <a:off x="63047" y="-4776"/>
              <a:ext cx="12065906" cy="711147"/>
              <a:chOff x="103573" y="-4776"/>
              <a:chExt cx="12065906" cy="711147"/>
            </a:xfrm>
          </p:grpSpPr>
          <p:sp>
            <p:nvSpPr>
              <p:cNvPr id="12" name="矩形 11">
                <a:extLst>
                  <a:ext uri="{FF2B5EF4-FFF2-40B4-BE49-F238E27FC236}">
                    <a16:creationId xmlns:a16="http://schemas.microsoft.com/office/drawing/2014/main" id="{90BD06DD-D419-4C12-865C-0FC262C9CC56}"/>
                  </a:ext>
                </a:extLst>
              </p:cNvPr>
              <p:cNvSpPr/>
              <p:nvPr/>
            </p:nvSpPr>
            <p:spPr>
              <a:xfrm>
                <a:off x="103573" y="-4776"/>
                <a:ext cx="12065906" cy="711147"/>
              </a:xfrm>
              <a:prstGeom prst="rect">
                <a:avLst/>
              </a:prstGeom>
              <a:solidFill>
                <a:srgbClr val="75C2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16" name="文字方塊 15">
                <a:extLst>
                  <a:ext uri="{FF2B5EF4-FFF2-40B4-BE49-F238E27FC236}">
                    <a16:creationId xmlns:a16="http://schemas.microsoft.com/office/drawing/2014/main" id="{04901D5C-CA7C-4EED-BBD3-5FB2F3EC1906}"/>
                  </a:ext>
                </a:extLst>
              </p:cNvPr>
              <p:cNvSpPr txBox="1"/>
              <p:nvPr/>
            </p:nvSpPr>
            <p:spPr>
              <a:xfrm>
                <a:off x="1082643" y="60798"/>
                <a:ext cx="6265433" cy="584775"/>
              </a:xfrm>
              <a:prstGeom prst="rect">
                <a:avLst/>
              </a:prstGeom>
              <a:noFill/>
            </p:spPr>
            <p:txBody>
              <a:bodyPr wrap="none" rtlCol="0">
                <a:spAutoFit/>
              </a:bodyPr>
              <a:lstStyle/>
              <a:p>
                <a:r>
                  <a:rPr lang="en-US" altLang="zh-TW" sz="3200" b="1" dirty="0">
                    <a:solidFill>
                      <a:schemeClr val="bg1"/>
                    </a:solidFill>
                    <a:latin typeface="微軟正黑體" panose="020B0604030504040204" pitchFamily="34" charset="-120"/>
                    <a:ea typeface="微軟正黑體" panose="020B0604030504040204" pitchFamily="34" charset="-120"/>
                  </a:rPr>
                  <a:t>76</a:t>
                </a:r>
                <a:r>
                  <a:rPr lang="zh-TW" altLang="en-US" sz="3200" b="1" dirty="0">
                    <a:solidFill>
                      <a:schemeClr val="bg1"/>
                    </a:solidFill>
                    <a:latin typeface="微軟正黑體" panose="020B0604030504040204" pitchFamily="34" charset="-120"/>
                    <a:ea typeface="微軟正黑體" panose="020B0604030504040204" pitchFamily="34" charset="-120"/>
                  </a:rPr>
                  <a:t>電子總表申辦說明</a:t>
                </a:r>
                <a:r>
                  <a:rPr lang="en-US" altLang="zh-TW" sz="3200" b="1" dirty="0">
                    <a:solidFill>
                      <a:schemeClr val="bg1"/>
                    </a:solidFill>
                    <a:latin typeface="微軟正黑體" panose="020B0604030504040204" pitchFamily="34" charset="-120"/>
                    <a:ea typeface="微軟正黑體" panose="020B0604030504040204" pitchFamily="34" charset="-120"/>
                  </a:rPr>
                  <a:t>-</a:t>
                </a:r>
                <a:r>
                  <a:rPr lang="zh-TW" altLang="en-US" sz="2768" b="1" spc="-1" dirty="0">
                    <a:solidFill>
                      <a:srgbClr val="C00000"/>
                    </a:solidFill>
                    <a:latin typeface="Microsoft YaHei" panose="020B0503020204020204" pitchFamily="34" charset="-122"/>
                    <a:ea typeface="Microsoft YaHei" panose="020B0503020204020204" pitchFamily="34" charset="-122"/>
                  </a:rPr>
                  <a:t>申請畫面 </a:t>
                </a:r>
                <a:r>
                  <a:rPr lang="en-US" altLang="zh-TW" sz="2768" b="1" spc="-1" dirty="0">
                    <a:solidFill>
                      <a:srgbClr val="C00000"/>
                    </a:solidFill>
                    <a:latin typeface="Microsoft YaHei" panose="020B0503020204020204" pitchFamily="34" charset="-122"/>
                    <a:ea typeface="Microsoft YaHei" panose="020B0503020204020204" pitchFamily="34" charset="-122"/>
                  </a:rPr>
                  <a:t>1/4</a:t>
                </a:r>
                <a:endParaRPr lang="zh-TW" altLang="en-US" sz="2768" b="1" spc="-1" dirty="0">
                  <a:solidFill>
                    <a:srgbClr val="C00000"/>
                  </a:solidFill>
                  <a:latin typeface="Microsoft YaHei" panose="020B0503020204020204" pitchFamily="34" charset="-122"/>
                  <a:ea typeface="Microsoft YaHei" panose="020B0503020204020204" pitchFamily="34" charset="-122"/>
                </a:endParaRPr>
              </a:p>
            </p:txBody>
          </p:sp>
          <p:pic>
            <p:nvPicPr>
              <p:cNvPr id="18" name="圖片 17">
                <a:extLst>
                  <a:ext uri="{FF2B5EF4-FFF2-40B4-BE49-F238E27FC236}">
                    <a16:creationId xmlns:a16="http://schemas.microsoft.com/office/drawing/2014/main" id="{A2B305C8-315F-41D0-B71E-CD1AD889C9EC}"/>
                  </a:ext>
                </a:extLst>
              </p:cNvPr>
              <p:cNvPicPr>
                <a:picLocks noChangeAspect="1"/>
              </p:cNvPicPr>
              <p:nvPr/>
            </p:nvPicPr>
            <p:blipFill>
              <a:blip r:embed="rId3">
                <a:extLst>
                  <a:ext uri="{BEBA8EAE-BF5A-486C-A8C5-ECC9F3942E4B}">
                    <a14:imgProps xmlns:a14="http://schemas.microsoft.com/office/drawing/2010/main">
                      <a14:imgLayer r:embed="rId4">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350944" y="64497"/>
                <a:ext cx="572600" cy="572600"/>
              </a:xfrm>
              <a:prstGeom prst="rect">
                <a:avLst/>
              </a:prstGeom>
            </p:spPr>
          </p:pic>
        </p:grpSp>
        <p:sp>
          <p:nvSpPr>
            <p:cNvPr id="20" name="文字方塊 19">
              <a:extLst>
                <a:ext uri="{FF2B5EF4-FFF2-40B4-BE49-F238E27FC236}">
                  <a16:creationId xmlns:a16="http://schemas.microsoft.com/office/drawing/2014/main" id="{7F49DC72-EE39-4955-BE84-D407F67CBADE}"/>
                </a:ext>
              </a:extLst>
            </p:cNvPr>
            <p:cNvSpPr txBox="1"/>
            <p:nvPr/>
          </p:nvSpPr>
          <p:spPr>
            <a:xfrm>
              <a:off x="11720320" y="166131"/>
              <a:ext cx="322524" cy="369332"/>
            </a:xfrm>
            <a:prstGeom prst="rect">
              <a:avLst/>
            </a:prstGeom>
            <a:noFill/>
          </p:spPr>
          <p:txBody>
            <a:bodyPr wrap="none" rtlCol="0">
              <a:spAutoFit/>
            </a:bodyPr>
            <a:lstStyle/>
            <a:p>
              <a:r>
                <a:rPr lang="en-US" altLang="zh-TW" b="1" dirty="0">
                  <a:solidFill>
                    <a:schemeClr val="bg1"/>
                  </a:solidFill>
                  <a:latin typeface="微軟正黑體" panose="020B0604030504040204" pitchFamily="34" charset="-120"/>
                  <a:ea typeface="微軟正黑體" panose="020B0604030504040204" pitchFamily="34" charset="-120"/>
                </a:rPr>
                <a:t>1</a:t>
              </a:r>
              <a:endParaRPr lang="zh-TW" altLang="en-US" b="1" dirty="0">
                <a:solidFill>
                  <a:schemeClr val="bg1"/>
                </a:solidFill>
                <a:latin typeface="微軟正黑體" panose="020B0604030504040204" pitchFamily="34" charset="-120"/>
                <a:ea typeface="微軟正黑體" panose="020B0604030504040204" pitchFamily="34" charset="-120"/>
              </a:endParaRPr>
            </a:p>
          </p:txBody>
        </p:sp>
      </p:grpSp>
      <p:sp>
        <p:nvSpPr>
          <p:cNvPr id="3" name="矩形: 圓角 2">
            <a:extLst>
              <a:ext uri="{FF2B5EF4-FFF2-40B4-BE49-F238E27FC236}">
                <a16:creationId xmlns:a16="http://schemas.microsoft.com/office/drawing/2014/main" id="{B4EE03D6-07EE-4FA7-94EF-62186B91033F}"/>
              </a:ext>
            </a:extLst>
          </p:cNvPr>
          <p:cNvSpPr/>
          <p:nvPr/>
        </p:nvSpPr>
        <p:spPr>
          <a:xfrm>
            <a:off x="2990867" y="1748597"/>
            <a:ext cx="7511418" cy="919438"/>
          </a:xfrm>
          <a:prstGeom prst="roundRect">
            <a:avLst>
              <a:gd name="adj" fmla="val 8192"/>
            </a:avLst>
          </a:prstGeom>
          <a:solidFill>
            <a:srgbClr val="FFF7E1"/>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2400" b="1" dirty="0">
                <a:solidFill>
                  <a:schemeClr val="accent5">
                    <a:lumMod val="50000"/>
                  </a:schemeClr>
                </a:solidFill>
                <a:latin typeface="微軟正黑體" panose="020B0604030504040204" pitchFamily="34" charset="-120"/>
                <a:ea typeface="微軟正黑體" panose="020B0604030504040204" pitchFamily="34" charset="-120"/>
              </a:rPr>
              <a:t>路徑：</a:t>
            </a:r>
            <a:endParaRPr lang="en-US" altLang="zh-TW" sz="2400" b="1" dirty="0">
              <a:solidFill>
                <a:schemeClr val="accent5">
                  <a:lumMod val="50000"/>
                </a:schemeClr>
              </a:solidFill>
              <a:latin typeface="微軟正黑體" panose="020B0604030504040204" pitchFamily="34" charset="-120"/>
              <a:ea typeface="微軟正黑體" panose="020B0604030504040204" pitchFamily="34" charset="-120"/>
            </a:endParaRPr>
          </a:p>
          <a:p>
            <a:r>
              <a:rPr lang="en-US" altLang="zh-TW" b="1" dirty="0">
                <a:solidFill>
                  <a:schemeClr val="accent5">
                    <a:lumMod val="50000"/>
                  </a:schemeClr>
                </a:solidFill>
                <a:latin typeface="微軟正黑體" panose="020B0604030504040204" pitchFamily="34" charset="-120"/>
                <a:ea typeface="微軟正黑體" panose="020B0604030504040204" pitchFamily="34" charset="-120"/>
              </a:rPr>
              <a:t>VPN/</a:t>
            </a:r>
            <a:r>
              <a:rPr lang="zh-TW" altLang="en-US" b="1" dirty="0">
                <a:solidFill>
                  <a:schemeClr val="accent5">
                    <a:lumMod val="50000"/>
                  </a:schemeClr>
                </a:solidFill>
                <a:latin typeface="微軟正黑體" panose="020B0604030504040204" pitchFamily="34" charset="-120"/>
                <a:ea typeface="微軟正黑體" panose="020B0604030504040204" pitchFamily="34" charset="-120"/>
              </a:rPr>
              <a:t>醫務行政</a:t>
            </a:r>
            <a:r>
              <a:rPr lang="en-US" altLang="zh-TW" b="1" dirty="0">
                <a:solidFill>
                  <a:schemeClr val="accent5">
                    <a:lumMod val="50000"/>
                  </a:schemeClr>
                </a:solidFill>
                <a:latin typeface="微軟正黑體" panose="020B0604030504040204" pitchFamily="34" charset="-120"/>
                <a:ea typeface="微軟正黑體" panose="020B0604030504040204" pitchFamily="34" charset="-120"/>
              </a:rPr>
              <a:t>/</a:t>
            </a:r>
            <a:r>
              <a:rPr lang="zh-TW" altLang="en-US" b="1" dirty="0">
                <a:solidFill>
                  <a:schemeClr val="accent5">
                    <a:lumMod val="50000"/>
                  </a:schemeClr>
                </a:solidFill>
                <a:latin typeface="微軟正黑體" panose="020B0604030504040204" pitchFamily="34" charset="-120"/>
                <a:ea typeface="微軟正黑體" panose="020B0604030504040204" pitchFamily="34" charset="-120"/>
              </a:rPr>
              <a:t>特約機構作業</a:t>
            </a:r>
            <a:r>
              <a:rPr lang="en-US" altLang="zh-TW" b="1" dirty="0">
                <a:solidFill>
                  <a:schemeClr val="accent5">
                    <a:lumMod val="50000"/>
                  </a:schemeClr>
                </a:solidFill>
                <a:latin typeface="微軟正黑體" panose="020B0604030504040204" pitchFamily="34" charset="-120"/>
                <a:ea typeface="微軟正黑體" panose="020B0604030504040204" pitchFamily="34" charset="-120"/>
              </a:rPr>
              <a:t>/</a:t>
            </a:r>
            <a:r>
              <a:rPr lang="zh-TW" altLang="en-US" b="1" dirty="0">
                <a:solidFill>
                  <a:schemeClr val="accent5">
                    <a:lumMod val="50000"/>
                  </a:schemeClr>
                </a:solidFill>
                <a:latin typeface="微軟正黑體" panose="020B0604030504040204" pitchFamily="34" charset="-120"/>
                <a:ea typeface="微軟正黑體" panose="020B0604030504040204" pitchFamily="34" charset="-120"/>
              </a:rPr>
              <a:t>試辦計畫</a:t>
            </a:r>
            <a:r>
              <a:rPr lang="en-US" altLang="zh-TW" b="1" dirty="0">
                <a:solidFill>
                  <a:schemeClr val="accent5">
                    <a:lumMod val="50000"/>
                  </a:schemeClr>
                </a:solidFill>
                <a:latin typeface="微軟正黑體" panose="020B0604030504040204" pitchFamily="34" charset="-120"/>
                <a:ea typeface="微軟正黑體" panose="020B0604030504040204" pitchFamily="34" charset="-120"/>
              </a:rPr>
              <a:t>/</a:t>
            </a:r>
            <a:r>
              <a:rPr lang="zh-TW" altLang="en-US" b="1" dirty="0">
                <a:solidFill>
                  <a:schemeClr val="accent5">
                    <a:lumMod val="50000"/>
                  </a:schemeClr>
                </a:solidFill>
                <a:latin typeface="微軟正黑體" panose="020B0604030504040204" pitchFamily="34" charset="-120"/>
                <a:ea typeface="微軟正黑體" panose="020B0604030504040204" pitchFamily="34" charset="-120"/>
              </a:rPr>
              <a:t>申請</a:t>
            </a:r>
            <a:r>
              <a:rPr lang="en-US" altLang="zh-TW" b="1" dirty="0">
                <a:solidFill>
                  <a:schemeClr val="accent5">
                    <a:lumMod val="50000"/>
                  </a:schemeClr>
                </a:solidFill>
                <a:latin typeface="微軟正黑體" panose="020B0604030504040204" pitchFamily="34" charset="-120"/>
                <a:ea typeface="微軟正黑體" panose="020B0604030504040204" pitchFamily="34" charset="-120"/>
              </a:rPr>
              <a:t>/</a:t>
            </a:r>
            <a:r>
              <a:rPr lang="zh-TW" altLang="en-US" b="1" dirty="0">
                <a:solidFill>
                  <a:schemeClr val="accent5">
                    <a:lumMod val="50000"/>
                  </a:schemeClr>
                </a:solidFill>
                <a:latin typeface="微軟正黑體" panose="020B0604030504040204" pitchFamily="34" charset="-120"/>
                <a:ea typeface="微軟正黑體" panose="020B0604030504040204" pitchFamily="34" charset="-120"/>
              </a:rPr>
              <a:t>「</a:t>
            </a:r>
            <a:r>
              <a:rPr lang="en-US" altLang="zh-TW" b="1" dirty="0">
                <a:solidFill>
                  <a:schemeClr val="accent5">
                    <a:lumMod val="50000"/>
                  </a:schemeClr>
                </a:solidFill>
                <a:latin typeface="微軟正黑體" panose="020B0604030504040204" pitchFamily="34" charset="-120"/>
                <a:ea typeface="微軟正黑體" panose="020B0604030504040204" pitchFamily="34" charset="-120"/>
              </a:rPr>
              <a:t>76-</a:t>
            </a:r>
            <a:r>
              <a:rPr lang="zh-TW" altLang="en-US" b="1" dirty="0">
                <a:solidFill>
                  <a:schemeClr val="accent5">
                    <a:lumMod val="50000"/>
                  </a:schemeClr>
                </a:solidFill>
                <a:latin typeface="微軟正黑體" panose="020B0604030504040204" pitchFamily="34" charset="-120"/>
                <a:ea typeface="微軟正黑體" panose="020B0604030504040204" pitchFamily="34" charset="-120"/>
              </a:rPr>
              <a:t>申報總表線上確認」</a:t>
            </a:r>
          </a:p>
        </p:txBody>
      </p:sp>
    </p:spTree>
    <p:extLst>
      <p:ext uri="{BB962C8B-B14F-4D97-AF65-F5344CB8AC3E}">
        <p14:creationId xmlns:p14="http://schemas.microsoft.com/office/powerpoint/2010/main" val="3402136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圖片 1">
            <a:extLst>
              <a:ext uri="{FF2B5EF4-FFF2-40B4-BE49-F238E27FC236}">
                <a16:creationId xmlns:a16="http://schemas.microsoft.com/office/drawing/2014/main" id="{DFC25396-7AC1-403F-8EEC-8E20B3A9B7D1}"/>
              </a:ext>
            </a:extLst>
          </p:cNvPr>
          <p:cNvPicPr>
            <a:picLocks noChangeAspect="1"/>
          </p:cNvPicPr>
          <p:nvPr/>
        </p:nvPicPr>
        <p:blipFill rotWithShape="1">
          <a:blip r:embed="rId2"/>
          <a:srcRect t="7897" b="2136"/>
          <a:stretch/>
        </p:blipFill>
        <p:spPr>
          <a:xfrm>
            <a:off x="0" y="790113"/>
            <a:ext cx="12192000" cy="6169980"/>
          </a:xfrm>
          <a:prstGeom prst="rect">
            <a:avLst/>
          </a:prstGeom>
        </p:spPr>
      </p:pic>
      <p:grpSp>
        <p:nvGrpSpPr>
          <p:cNvPr id="3" name="群組 2">
            <a:extLst>
              <a:ext uri="{FF2B5EF4-FFF2-40B4-BE49-F238E27FC236}">
                <a16:creationId xmlns:a16="http://schemas.microsoft.com/office/drawing/2014/main" id="{009E6FB9-CE82-4188-8ABE-506881F34115}"/>
              </a:ext>
            </a:extLst>
          </p:cNvPr>
          <p:cNvGrpSpPr/>
          <p:nvPr/>
        </p:nvGrpSpPr>
        <p:grpSpPr>
          <a:xfrm>
            <a:off x="63047" y="-4776"/>
            <a:ext cx="12065906" cy="711147"/>
            <a:chOff x="63047" y="-4776"/>
            <a:chExt cx="12065906" cy="711147"/>
          </a:xfrm>
        </p:grpSpPr>
        <p:grpSp>
          <p:nvGrpSpPr>
            <p:cNvPr id="4" name="群組 3">
              <a:extLst>
                <a:ext uri="{FF2B5EF4-FFF2-40B4-BE49-F238E27FC236}">
                  <a16:creationId xmlns:a16="http://schemas.microsoft.com/office/drawing/2014/main" id="{6CC26102-0D0F-4D4D-93FA-2F1C7A74F1BC}"/>
                </a:ext>
              </a:extLst>
            </p:cNvPr>
            <p:cNvGrpSpPr/>
            <p:nvPr/>
          </p:nvGrpSpPr>
          <p:grpSpPr>
            <a:xfrm>
              <a:off x="63047" y="-4776"/>
              <a:ext cx="12065906" cy="711147"/>
              <a:chOff x="103573" y="-4776"/>
              <a:chExt cx="12065906" cy="711147"/>
            </a:xfrm>
          </p:grpSpPr>
          <p:sp>
            <p:nvSpPr>
              <p:cNvPr id="6" name="矩形 5">
                <a:extLst>
                  <a:ext uri="{FF2B5EF4-FFF2-40B4-BE49-F238E27FC236}">
                    <a16:creationId xmlns:a16="http://schemas.microsoft.com/office/drawing/2014/main" id="{1DEF73AB-1120-4238-9974-D1FAE3257BB1}"/>
                  </a:ext>
                </a:extLst>
              </p:cNvPr>
              <p:cNvSpPr/>
              <p:nvPr/>
            </p:nvSpPr>
            <p:spPr>
              <a:xfrm>
                <a:off x="103573" y="-4776"/>
                <a:ext cx="12065906" cy="711147"/>
              </a:xfrm>
              <a:prstGeom prst="rect">
                <a:avLst/>
              </a:prstGeom>
              <a:solidFill>
                <a:srgbClr val="75C2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7" name="文字方塊 6">
                <a:extLst>
                  <a:ext uri="{FF2B5EF4-FFF2-40B4-BE49-F238E27FC236}">
                    <a16:creationId xmlns:a16="http://schemas.microsoft.com/office/drawing/2014/main" id="{B485CEC5-3702-4519-80A5-3469D04462A8}"/>
                  </a:ext>
                </a:extLst>
              </p:cNvPr>
              <p:cNvSpPr txBox="1"/>
              <p:nvPr/>
            </p:nvSpPr>
            <p:spPr>
              <a:xfrm>
                <a:off x="1082643" y="60798"/>
                <a:ext cx="6265433" cy="584775"/>
              </a:xfrm>
              <a:prstGeom prst="rect">
                <a:avLst/>
              </a:prstGeom>
              <a:noFill/>
            </p:spPr>
            <p:txBody>
              <a:bodyPr wrap="none" rtlCol="0">
                <a:spAutoFit/>
              </a:bodyPr>
              <a:lstStyle/>
              <a:p>
                <a:r>
                  <a:rPr lang="en-US" altLang="zh-TW" sz="3200" b="1" dirty="0">
                    <a:solidFill>
                      <a:schemeClr val="bg1"/>
                    </a:solidFill>
                    <a:latin typeface="微軟正黑體" panose="020B0604030504040204" pitchFamily="34" charset="-120"/>
                    <a:ea typeface="微軟正黑體" panose="020B0604030504040204" pitchFamily="34" charset="-120"/>
                  </a:rPr>
                  <a:t>76</a:t>
                </a:r>
                <a:r>
                  <a:rPr lang="zh-TW" altLang="en-US" sz="3200" b="1" dirty="0">
                    <a:solidFill>
                      <a:schemeClr val="bg1"/>
                    </a:solidFill>
                    <a:latin typeface="微軟正黑體" panose="020B0604030504040204" pitchFamily="34" charset="-120"/>
                    <a:ea typeface="微軟正黑體" panose="020B0604030504040204" pitchFamily="34" charset="-120"/>
                  </a:rPr>
                  <a:t>電子總表申辦說明</a:t>
                </a:r>
                <a:r>
                  <a:rPr lang="en-US" altLang="zh-TW" sz="3200" b="1" dirty="0">
                    <a:solidFill>
                      <a:schemeClr val="bg1"/>
                    </a:solidFill>
                    <a:latin typeface="微軟正黑體" panose="020B0604030504040204" pitchFamily="34" charset="-120"/>
                    <a:ea typeface="微軟正黑體" panose="020B0604030504040204" pitchFamily="34" charset="-120"/>
                  </a:rPr>
                  <a:t>-</a:t>
                </a:r>
                <a:r>
                  <a:rPr lang="zh-TW" altLang="en-US" sz="2768" b="1" spc="-1" dirty="0">
                    <a:solidFill>
                      <a:srgbClr val="C00000"/>
                    </a:solidFill>
                    <a:latin typeface="Microsoft YaHei" panose="020B0503020204020204" pitchFamily="34" charset="-122"/>
                    <a:ea typeface="Microsoft YaHei" panose="020B0503020204020204" pitchFamily="34" charset="-122"/>
                  </a:rPr>
                  <a:t>申請畫面 </a:t>
                </a:r>
                <a:r>
                  <a:rPr lang="en-US" altLang="zh-TW" sz="2768" b="1" spc="-1" dirty="0">
                    <a:solidFill>
                      <a:srgbClr val="C00000"/>
                    </a:solidFill>
                    <a:latin typeface="Microsoft YaHei" panose="020B0503020204020204" pitchFamily="34" charset="-122"/>
                    <a:ea typeface="Microsoft YaHei" panose="020B0503020204020204" pitchFamily="34" charset="-122"/>
                  </a:rPr>
                  <a:t>2/4</a:t>
                </a:r>
                <a:endParaRPr lang="zh-TW" altLang="en-US" sz="2768" b="1" spc="-1" dirty="0">
                  <a:solidFill>
                    <a:srgbClr val="C00000"/>
                  </a:solidFill>
                  <a:latin typeface="Microsoft YaHei" panose="020B0503020204020204" pitchFamily="34" charset="-122"/>
                  <a:ea typeface="Microsoft YaHei" panose="020B0503020204020204" pitchFamily="34" charset="-122"/>
                </a:endParaRPr>
              </a:p>
            </p:txBody>
          </p:sp>
          <p:pic>
            <p:nvPicPr>
              <p:cNvPr id="8" name="圖片 7">
                <a:extLst>
                  <a:ext uri="{FF2B5EF4-FFF2-40B4-BE49-F238E27FC236}">
                    <a16:creationId xmlns:a16="http://schemas.microsoft.com/office/drawing/2014/main" id="{71F978C6-6F8C-4A99-B34D-E6F75933E0F8}"/>
                  </a:ext>
                </a:extLst>
              </p:cNvPr>
              <p:cNvPicPr>
                <a:picLocks noChangeAspect="1"/>
              </p:cNvPicPr>
              <p:nvPr/>
            </p:nvPicPr>
            <p:blipFill>
              <a:blip r:embed="rId3">
                <a:extLst>
                  <a:ext uri="{BEBA8EAE-BF5A-486C-A8C5-ECC9F3942E4B}">
                    <a14:imgProps xmlns:a14="http://schemas.microsoft.com/office/drawing/2010/main">
                      <a14:imgLayer r:embed="rId4">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350944" y="64497"/>
                <a:ext cx="572600" cy="572600"/>
              </a:xfrm>
              <a:prstGeom prst="rect">
                <a:avLst/>
              </a:prstGeom>
            </p:spPr>
          </p:pic>
        </p:grpSp>
        <p:sp>
          <p:nvSpPr>
            <p:cNvPr id="5" name="文字方塊 4">
              <a:extLst>
                <a:ext uri="{FF2B5EF4-FFF2-40B4-BE49-F238E27FC236}">
                  <a16:creationId xmlns:a16="http://schemas.microsoft.com/office/drawing/2014/main" id="{80D8B729-8561-4E2C-9C13-3D21E7880C3A}"/>
                </a:ext>
              </a:extLst>
            </p:cNvPr>
            <p:cNvSpPr txBox="1"/>
            <p:nvPr/>
          </p:nvSpPr>
          <p:spPr>
            <a:xfrm>
              <a:off x="11720320" y="166131"/>
              <a:ext cx="322524" cy="369332"/>
            </a:xfrm>
            <a:prstGeom prst="rect">
              <a:avLst/>
            </a:prstGeom>
            <a:noFill/>
          </p:spPr>
          <p:txBody>
            <a:bodyPr wrap="none" rtlCol="0">
              <a:spAutoFit/>
            </a:bodyPr>
            <a:lstStyle/>
            <a:p>
              <a:r>
                <a:rPr lang="en-US" altLang="zh-TW" b="1" dirty="0">
                  <a:solidFill>
                    <a:schemeClr val="bg1"/>
                  </a:solidFill>
                  <a:latin typeface="微軟正黑體" panose="020B0604030504040204" pitchFamily="34" charset="-120"/>
                  <a:ea typeface="微軟正黑體" panose="020B0604030504040204" pitchFamily="34" charset="-120"/>
                </a:rPr>
                <a:t>2</a:t>
              </a:r>
              <a:endParaRPr lang="zh-TW" altLang="en-US" b="1" dirty="0">
                <a:solidFill>
                  <a:schemeClr val="bg1"/>
                </a:solidFill>
                <a:latin typeface="微軟正黑體" panose="020B0604030504040204" pitchFamily="34" charset="-120"/>
                <a:ea typeface="微軟正黑體" panose="020B0604030504040204" pitchFamily="34" charset="-120"/>
              </a:endParaRPr>
            </a:p>
          </p:txBody>
        </p:sp>
      </p:grpSp>
      <p:sp>
        <p:nvSpPr>
          <p:cNvPr id="9" name="矩形 8">
            <a:extLst>
              <a:ext uri="{FF2B5EF4-FFF2-40B4-BE49-F238E27FC236}">
                <a16:creationId xmlns:a16="http://schemas.microsoft.com/office/drawing/2014/main" id="{1FAA2845-C7A3-4E79-8FD6-64140A6F45E9}"/>
              </a:ext>
            </a:extLst>
          </p:cNvPr>
          <p:cNvSpPr/>
          <p:nvPr/>
        </p:nvSpPr>
        <p:spPr>
          <a:xfrm>
            <a:off x="5477522" y="3429000"/>
            <a:ext cx="683581" cy="1398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 name="矩形 9">
            <a:extLst>
              <a:ext uri="{FF2B5EF4-FFF2-40B4-BE49-F238E27FC236}">
                <a16:creationId xmlns:a16="http://schemas.microsoft.com/office/drawing/2014/main" id="{3ECA43AE-8F0E-457D-AC8A-F3D5ECD3DD3B}"/>
              </a:ext>
            </a:extLst>
          </p:cNvPr>
          <p:cNvSpPr/>
          <p:nvPr/>
        </p:nvSpPr>
        <p:spPr>
          <a:xfrm>
            <a:off x="10113145" y="3364638"/>
            <a:ext cx="770878" cy="2028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2" name="語音泡泡: 圓角矩形 11">
            <a:extLst>
              <a:ext uri="{FF2B5EF4-FFF2-40B4-BE49-F238E27FC236}">
                <a16:creationId xmlns:a16="http://schemas.microsoft.com/office/drawing/2014/main" id="{376EC88F-24B7-4CE5-9064-6B56A643C3ED}"/>
              </a:ext>
            </a:extLst>
          </p:cNvPr>
          <p:cNvSpPr/>
          <p:nvPr/>
        </p:nvSpPr>
        <p:spPr>
          <a:xfrm>
            <a:off x="5477522" y="2708798"/>
            <a:ext cx="1988599" cy="790113"/>
          </a:xfrm>
          <a:prstGeom prst="wedgeRoundRectCallout">
            <a:avLst>
              <a:gd name="adj1" fmla="val -20357"/>
              <a:gd name="adj2" fmla="val 87219"/>
              <a:gd name="adj3" fmla="val 16667"/>
            </a:avLst>
          </a:prstGeom>
          <a:solidFill>
            <a:srgbClr val="FFF2CC">
              <a:alpha val="61961"/>
            </a:srgbClr>
          </a:solidFill>
          <a:ln w="2857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b="1" dirty="0">
                <a:solidFill>
                  <a:srgbClr val="C00000"/>
                </a:solidFill>
                <a:latin typeface="微軟正黑體" panose="020B0604030504040204" pitchFamily="34" charset="-120"/>
                <a:ea typeface="微軟正黑體" panose="020B0604030504040204" pitchFamily="34" charset="-120"/>
                <a:sym typeface="Wingdings" panose="05000000000000000000" pitchFamily="2" charset="2"/>
              </a:rPr>
              <a:t></a:t>
            </a:r>
            <a:r>
              <a:rPr lang="zh-TW" altLang="en-US" b="1" dirty="0">
                <a:solidFill>
                  <a:schemeClr val="tx1"/>
                </a:solidFill>
                <a:latin typeface="微軟正黑體" panose="020B0604030504040204" pitchFamily="34" charset="-120"/>
                <a:ea typeface="微軟正黑體" panose="020B0604030504040204" pitchFamily="34" charset="-120"/>
              </a:rPr>
              <a:t>選擇「</a:t>
            </a:r>
            <a:r>
              <a:rPr lang="en-US" altLang="zh-TW" b="1" dirty="0">
                <a:solidFill>
                  <a:schemeClr val="tx1"/>
                </a:solidFill>
                <a:latin typeface="微軟正黑體" panose="020B0604030504040204" pitchFamily="34" charset="-120"/>
                <a:ea typeface="微軟正黑體" panose="020B0604030504040204" pitchFamily="34" charset="-120"/>
              </a:rPr>
              <a:t>76-</a:t>
            </a:r>
            <a:r>
              <a:rPr lang="zh-TW" altLang="en-US" b="1" dirty="0">
                <a:solidFill>
                  <a:schemeClr val="tx1"/>
                </a:solidFill>
                <a:latin typeface="微軟正黑體" panose="020B0604030504040204" pitchFamily="34" charset="-120"/>
                <a:ea typeface="微軟正黑體" panose="020B0604030504040204" pitchFamily="34" charset="-120"/>
              </a:rPr>
              <a:t>申報總表線上確認」</a:t>
            </a:r>
          </a:p>
        </p:txBody>
      </p:sp>
      <p:grpSp>
        <p:nvGrpSpPr>
          <p:cNvPr id="13" name="群組 12">
            <a:extLst>
              <a:ext uri="{FF2B5EF4-FFF2-40B4-BE49-F238E27FC236}">
                <a16:creationId xmlns:a16="http://schemas.microsoft.com/office/drawing/2014/main" id="{277BEF27-D044-4C6A-87B6-007F57C90DFF}"/>
              </a:ext>
            </a:extLst>
          </p:cNvPr>
          <p:cNvGrpSpPr/>
          <p:nvPr/>
        </p:nvGrpSpPr>
        <p:grpSpPr>
          <a:xfrm>
            <a:off x="6596108" y="4752059"/>
            <a:ext cx="1530301" cy="510180"/>
            <a:chOff x="5721465" y="5241669"/>
            <a:chExt cx="1530301" cy="510180"/>
          </a:xfrm>
          <a:solidFill>
            <a:srgbClr val="FFF2CC">
              <a:alpha val="61961"/>
            </a:srgbClr>
          </a:solidFill>
        </p:grpSpPr>
        <p:sp>
          <p:nvSpPr>
            <p:cNvPr id="14" name="語音泡泡: 圓角矩形 13">
              <a:extLst>
                <a:ext uri="{FF2B5EF4-FFF2-40B4-BE49-F238E27FC236}">
                  <a16:creationId xmlns:a16="http://schemas.microsoft.com/office/drawing/2014/main" id="{AC73BC66-EDA1-4C5E-9F5D-53D45AD7B87A}"/>
                </a:ext>
              </a:extLst>
            </p:cNvPr>
            <p:cNvSpPr/>
            <p:nvPr/>
          </p:nvSpPr>
          <p:spPr>
            <a:xfrm rot="10800000">
              <a:off x="5721465" y="5241669"/>
              <a:ext cx="1530301" cy="510180"/>
            </a:xfrm>
            <a:prstGeom prst="wedgeRoundRectCallout">
              <a:avLst>
                <a:gd name="adj1" fmla="val 22705"/>
                <a:gd name="adj2" fmla="val 107484"/>
                <a:gd name="adj3" fmla="val 16667"/>
              </a:avLst>
            </a:prstGeom>
            <a:grpFill/>
            <a:ln w="2857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b="1" dirty="0">
                <a:solidFill>
                  <a:schemeClr val="tx1"/>
                </a:solidFill>
                <a:latin typeface="微軟正黑體" panose="020B0604030504040204" pitchFamily="34" charset="-120"/>
                <a:ea typeface="微軟正黑體" panose="020B0604030504040204" pitchFamily="34" charset="-120"/>
              </a:endParaRPr>
            </a:p>
          </p:txBody>
        </p:sp>
        <p:sp>
          <p:nvSpPr>
            <p:cNvPr id="15" name="文字方塊 14">
              <a:extLst>
                <a:ext uri="{FF2B5EF4-FFF2-40B4-BE49-F238E27FC236}">
                  <a16:creationId xmlns:a16="http://schemas.microsoft.com/office/drawing/2014/main" id="{8AA4EAFC-55EC-4174-8270-2ECD09B8E563}"/>
                </a:ext>
              </a:extLst>
            </p:cNvPr>
            <p:cNvSpPr txBox="1"/>
            <p:nvPr/>
          </p:nvSpPr>
          <p:spPr>
            <a:xfrm>
              <a:off x="5830025" y="5312093"/>
              <a:ext cx="1313180" cy="369332"/>
            </a:xfrm>
            <a:prstGeom prst="rect">
              <a:avLst/>
            </a:prstGeom>
            <a:grpFill/>
            <a:ln>
              <a:noFill/>
            </a:ln>
          </p:spPr>
          <p:txBody>
            <a:bodyPr wrap="none" rtlCol="0">
              <a:spAutoFit/>
            </a:bodyPr>
            <a:lstStyle/>
            <a:p>
              <a:r>
                <a:rPr lang="zh-TW" altLang="en-US" b="1" dirty="0">
                  <a:solidFill>
                    <a:srgbClr val="C00000"/>
                  </a:solidFill>
                  <a:latin typeface="微軟正黑體" panose="020B0604030504040204" pitchFamily="34" charset="-120"/>
                  <a:ea typeface="微軟正黑體" panose="020B0604030504040204" pitchFamily="34" charset="-120"/>
                  <a:sym typeface="Wingdings" panose="05000000000000000000" pitchFamily="2" charset="2"/>
                </a:rPr>
                <a:t></a:t>
              </a:r>
              <a:r>
                <a:rPr lang="zh-TW" altLang="en-US" b="1" dirty="0">
                  <a:latin typeface="微軟正黑體" panose="020B0604030504040204" pitchFamily="34" charset="-120"/>
                  <a:ea typeface="微軟正黑體" panose="020B0604030504040204" pitchFamily="34" charset="-120"/>
                  <a:sym typeface="Wingdings" panose="05000000000000000000" pitchFamily="2" charset="2"/>
                </a:rPr>
                <a:t>點選申請</a:t>
              </a:r>
              <a:endParaRPr lang="zh-TW" altLang="en-US" b="1" dirty="0">
                <a:latin typeface="微軟正黑體" panose="020B0604030504040204" pitchFamily="34" charset="-120"/>
                <a:ea typeface="微軟正黑體" panose="020B0604030504040204" pitchFamily="34" charset="-120"/>
              </a:endParaRPr>
            </a:p>
          </p:txBody>
        </p:sp>
      </p:grpSp>
    </p:spTree>
    <p:extLst>
      <p:ext uri="{BB962C8B-B14F-4D97-AF65-F5344CB8AC3E}">
        <p14:creationId xmlns:p14="http://schemas.microsoft.com/office/powerpoint/2010/main" val="368986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圖片 2">
            <a:extLst>
              <a:ext uri="{FF2B5EF4-FFF2-40B4-BE49-F238E27FC236}">
                <a16:creationId xmlns:a16="http://schemas.microsoft.com/office/drawing/2014/main" id="{4A4D9086-7FAF-4920-B3ED-04D0145BFA2D}"/>
              </a:ext>
            </a:extLst>
          </p:cNvPr>
          <p:cNvPicPr>
            <a:picLocks noChangeAspect="1"/>
          </p:cNvPicPr>
          <p:nvPr/>
        </p:nvPicPr>
        <p:blipFill rotWithShape="1">
          <a:blip r:embed="rId2"/>
          <a:srcRect t="6472" b="4532"/>
          <a:stretch/>
        </p:blipFill>
        <p:spPr>
          <a:xfrm>
            <a:off x="0" y="736434"/>
            <a:ext cx="12192000" cy="6103400"/>
          </a:xfrm>
          <a:prstGeom prst="rect">
            <a:avLst/>
          </a:prstGeom>
        </p:spPr>
      </p:pic>
      <p:grpSp>
        <p:nvGrpSpPr>
          <p:cNvPr id="4" name="群組 3">
            <a:extLst>
              <a:ext uri="{FF2B5EF4-FFF2-40B4-BE49-F238E27FC236}">
                <a16:creationId xmlns:a16="http://schemas.microsoft.com/office/drawing/2014/main" id="{1AC8FC50-FAE6-4425-8094-D5D18C2C61C9}"/>
              </a:ext>
            </a:extLst>
          </p:cNvPr>
          <p:cNvGrpSpPr/>
          <p:nvPr/>
        </p:nvGrpSpPr>
        <p:grpSpPr>
          <a:xfrm>
            <a:off x="63047" y="-4776"/>
            <a:ext cx="12065906" cy="711147"/>
            <a:chOff x="63047" y="-4776"/>
            <a:chExt cx="12065906" cy="711147"/>
          </a:xfrm>
        </p:grpSpPr>
        <p:grpSp>
          <p:nvGrpSpPr>
            <p:cNvPr id="5" name="群組 4">
              <a:extLst>
                <a:ext uri="{FF2B5EF4-FFF2-40B4-BE49-F238E27FC236}">
                  <a16:creationId xmlns:a16="http://schemas.microsoft.com/office/drawing/2014/main" id="{BEEC5E0F-76F0-4C5D-B532-302B1A75C471}"/>
                </a:ext>
              </a:extLst>
            </p:cNvPr>
            <p:cNvGrpSpPr/>
            <p:nvPr/>
          </p:nvGrpSpPr>
          <p:grpSpPr>
            <a:xfrm>
              <a:off x="63047" y="-4776"/>
              <a:ext cx="12065906" cy="711147"/>
              <a:chOff x="103573" y="-4776"/>
              <a:chExt cx="12065906" cy="711147"/>
            </a:xfrm>
          </p:grpSpPr>
          <p:sp>
            <p:nvSpPr>
              <p:cNvPr id="7" name="矩形 6">
                <a:extLst>
                  <a:ext uri="{FF2B5EF4-FFF2-40B4-BE49-F238E27FC236}">
                    <a16:creationId xmlns:a16="http://schemas.microsoft.com/office/drawing/2014/main" id="{5842A2BD-1F77-4DD5-8BB8-E7B483929B23}"/>
                  </a:ext>
                </a:extLst>
              </p:cNvPr>
              <p:cNvSpPr/>
              <p:nvPr/>
            </p:nvSpPr>
            <p:spPr>
              <a:xfrm>
                <a:off x="103573" y="-4776"/>
                <a:ext cx="12065906" cy="711147"/>
              </a:xfrm>
              <a:prstGeom prst="rect">
                <a:avLst/>
              </a:prstGeom>
              <a:solidFill>
                <a:srgbClr val="75C2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8" name="文字方塊 7">
                <a:extLst>
                  <a:ext uri="{FF2B5EF4-FFF2-40B4-BE49-F238E27FC236}">
                    <a16:creationId xmlns:a16="http://schemas.microsoft.com/office/drawing/2014/main" id="{26D5DFBF-C79C-44B5-B5B0-F256E2415E2C}"/>
                  </a:ext>
                </a:extLst>
              </p:cNvPr>
              <p:cNvSpPr txBox="1"/>
              <p:nvPr/>
            </p:nvSpPr>
            <p:spPr>
              <a:xfrm>
                <a:off x="1082643" y="60798"/>
                <a:ext cx="6265433" cy="584775"/>
              </a:xfrm>
              <a:prstGeom prst="rect">
                <a:avLst/>
              </a:prstGeom>
              <a:noFill/>
            </p:spPr>
            <p:txBody>
              <a:bodyPr wrap="none" rtlCol="0">
                <a:spAutoFit/>
              </a:bodyPr>
              <a:lstStyle/>
              <a:p>
                <a:r>
                  <a:rPr lang="en-US" altLang="zh-TW" sz="3200" b="1" dirty="0">
                    <a:solidFill>
                      <a:schemeClr val="bg1"/>
                    </a:solidFill>
                    <a:latin typeface="微軟正黑體" panose="020B0604030504040204" pitchFamily="34" charset="-120"/>
                    <a:ea typeface="微軟正黑體" panose="020B0604030504040204" pitchFamily="34" charset="-120"/>
                  </a:rPr>
                  <a:t>76</a:t>
                </a:r>
                <a:r>
                  <a:rPr lang="zh-TW" altLang="en-US" sz="3200" b="1" dirty="0">
                    <a:solidFill>
                      <a:schemeClr val="bg1"/>
                    </a:solidFill>
                    <a:latin typeface="微軟正黑體" panose="020B0604030504040204" pitchFamily="34" charset="-120"/>
                    <a:ea typeface="微軟正黑體" panose="020B0604030504040204" pitchFamily="34" charset="-120"/>
                  </a:rPr>
                  <a:t>電子總表申辦說明</a:t>
                </a:r>
                <a:r>
                  <a:rPr lang="en-US" altLang="zh-TW" sz="3200" b="1" dirty="0">
                    <a:solidFill>
                      <a:schemeClr val="bg1"/>
                    </a:solidFill>
                    <a:latin typeface="微軟正黑體" panose="020B0604030504040204" pitchFamily="34" charset="-120"/>
                    <a:ea typeface="微軟正黑體" panose="020B0604030504040204" pitchFamily="34" charset="-120"/>
                  </a:rPr>
                  <a:t>-</a:t>
                </a:r>
                <a:r>
                  <a:rPr lang="zh-TW" altLang="en-US" sz="2768" b="1" spc="-1" dirty="0">
                    <a:solidFill>
                      <a:srgbClr val="C00000"/>
                    </a:solidFill>
                    <a:latin typeface="Microsoft YaHei" panose="020B0503020204020204" pitchFamily="34" charset="-122"/>
                    <a:ea typeface="Microsoft YaHei" panose="020B0503020204020204" pitchFamily="34" charset="-122"/>
                  </a:rPr>
                  <a:t>申請畫面 </a:t>
                </a:r>
                <a:r>
                  <a:rPr lang="en-US" altLang="zh-TW" sz="2768" b="1" spc="-1" dirty="0">
                    <a:solidFill>
                      <a:srgbClr val="C00000"/>
                    </a:solidFill>
                    <a:latin typeface="Microsoft YaHei" panose="020B0503020204020204" pitchFamily="34" charset="-122"/>
                    <a:ea typeface="Microsoft YaHei" panose="020B0503020204020204" pitchFamily="34" charset="-122"/>
                  </a:rPr>
                  <a:t>3/4</a:t>
                </a:r>
                <a:endParaRPr lang="zh-TW" altLang="en-US" sz="2768" b="1" spc="-1" dirty="0">
                  <a:solidFill>
                    <a:srgbClr val="C00000"/>
                  </a:solidFill>
                  <a:latin typeface="Microsoft YaHei" panose="020B0503020204020204" pitchFamily="34" charset="-122"/>
                  <a:ea typeface="Microsoft YaHei" panose="020B0503020204020204" pitchFamily="34" charset="-122"/>
                </a:endParaRPr>
              </a:p>
            </p:txBody>
          </p:sp>
          <p:pic>
            <p:nvPicPr>
              <p:cNvPr id="9" name="圖片 8">
                <a:extLst>
                  <a:ext uri="{FF2B5EF4-FFF2-40B4-BE49-F238E27FC236}">
                    <a16:creationId xmlns:a16="http://schemas.microsoft.com/office/drawing/2014/main" id="{D92818AF-EF5B-4102-A8E9-6CF6B5629F43}"/>
                  </a:ext>
                </a:extLst>
              </p:cNvPr>
              <p:cNvPicPr>
                <a:picLocks noChangeAspect="1"/>
              </p:cNvPicPr>
              <p:nvPr/>
            </p:nvPicPr>
            <p:blipFill>
              <a:blip r:embed="rId3">
                <a:extLst>
                  <a:ext uri="{BEBA8EAE-BF5A-486C-A8C5-ECC9F3942E4B}">
                    <a14:imgProps xmlns:a14="http://schemas.microsoft.com/office/drawing/2010/main">
                      <a14:imgLayer r:embed="rId4">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350944" y="64497"/>
                <a:ext cx="572600" cy="572600"/>
              </a:xfrm>
              <a:prstGeom prst="rect">
                <a:avLst/>
              </a:prstGeom>
            </p:spPr>
          </p:pic>
        </p:grpSp>
        <p:sp>
          <p:nvSpPr>
            <p:cNvPr id="6" name="文字方塊 5">
              <a:extLst>
                <a:ext uri="{FF2B5EF4-FFF2-40B4-BE49-F238E27FC236}">
                  <a16:creationId xmlns:a16="http://schemas.microsoft.com/office/drawing/2014/main" id="{140E3935-75E8-4ED8-AF09-1FFEBF3888AC}"/>
                </a:ext>
              </a:extLst>
            </p:cNvPr>
            <p:cNvSpPr txBox="1"/>
            <p:nvPr/>
          </p:nvSpPr>
          <p:spPr>
            <a:xfrm>
              <a:off x="11720320" y="166131"/>
              <a:ext cx="322524" cy="369332"/>
            </a:xfrm>
            <a:prstGeom prst="rect">
              <a:avLst/>
            </a:prstGeom>
            <a:noFill/>
          </p:spPr>
          <p:txBody>
            <a:bodyPr wrap="none" rtlCol="0">
              <a:spAutoFit/>
            </a:bodyPr>
            <a:lstStyle/>
            <a:p>
              <a:r>
                <a:rPr lang="en-US" altLang="zh-TW" b="1" dirty="0">
                  <a:solidFill>
                    <a:schemeClr val="bg1"/>
                  </a:solidFill>
                  <a:latin typeface="微軟正黑體" panose="020B0604030504040204" pitchFamily="34" charset="-120"/>
                  <a:ea typeface="微軟正黑體" panose="020B0604030504040204" pitchFamily="34" charset="-120"/>
                </a:rPr>
                <a:t>3</a:t>
              </a:r>
              <a:endParaRPr lang="zh-TW" altLang="en-US" b="1" dirty="0">
                <a:solidFill>
                  <a:schemeClr val="bg1"/>
                </a:solidFill>
                <a:latin typeface="微軟正黑體" panose="020B0604030504040204" pitchFamily="34" charset="-120"/>
                <a:ea typeface="微軟正黑體" panose="020B0604030504040204" pitchFamily="34" charset="-120"/>
              </a:endParaRPr>
            </a:p>
          </p:txBody>
        </p:sp>
      </p:grpSp>
      <p:sp>
        <p:nvSpPr>
          <p:cNvPr id="14" name="矩形: 圓角 13">
            <a:extLst>
              <a:ext uri="{FF2B5EF4-FFF2-40B4-BE49-F238E27FC236}">
                <a16:creationId xmlns:a16="http://schemas.microsoft.com/office/drawing/2014/main" id="{A70E212C-B9EE-4B3C-A8A2-48880413E003}"/>
              </a:ext>
            </a:extLst>
          </p:cNvPr>
          <p:cNvSpPr/>
          <p:nvPr/>
        </p:nvSpPr>
        <p:spPr>
          <a:xfrm>
            <a:off x="227860" y="1193537"/>
            <a:ext cx="2053701" cy="1040907"/>
          </a:xfrm>
          <a:prstGeom prst="roundRect">
            <a:avLst>
              <a:gd name="adj" fmla="val 11550"/>
            </a:avLst>
          </a:prstGeom>
          <a:solidFill>
            <a:srgbClr val="FFF2CC">
              <a:alpha val="61961"/>
            </a:srgbClr>
          </a:solid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14350" indent="-514350" algn="ctr">
              <a:buClr>
                <a:srgbClr val="C00000"/>
              </a:buClr>
              <a:buFont typeface="Wingdings" panose="05000000000000000000" pitchFamily="2" charset="2"/>
              <a:buAutoNum type="circleNumWdWhitePlain" startAt="5"/>
            </a:pPr>
            <a:r>
              <a:rPr lang="zh-TW" altLang="en-US" sz="3200" b="1" dirty="0">
                <a:solidFill>
                  <a:schemeClr val="tx1"/>
                </a:solidFill>
                <a:latin typeface="微軟正黑體" panose="020B0604030504040204" pitchFamily="34" charset="-120"/>
                <a:ea typeface="微軟正黑體" panose="020B0604030504040204" pitchFamily="34" charset="-120"/>
              </a:rPr>
              <a:t>填寫基本資料</a:t>
            </a:r>
          </a:p>
        </p:txBody>
      </p:sp>
      <p:sp>
        <p:nvSpPr>
          <p:cNvPr id="15" name="文字方塊 14">
            <a:extLst>
              <a:ext uri="{FF2B5EF4-FFF2-40B4-BE49-F238E27FC236}">
                <a16:creationId xmlns:a16="http://schemas.microsoft.com/office/drawing/2014/main" id="{7D678387-92E5-4484-BCF7-75559F318AFE}"/>
              </a:ext>
            </a:extLst>
          </p:cNvPr>
          <p:cNvSpPr txBox="1"/>
          <p:nvPr/>
        </p:nvSpPr>
        <p:spPr>
          <a:xfrm>
            <a:off x="4111578" y="1560103"/>
            <a:ext cx="543739" cy="307777"/>
          </a:xfrm>
          <a:prstGeom prst="rect">
            <a:avLst/>
          </a:prstGeom>
          <a:noFill/>
        </p:spPr>
        <p:txBody>
          <a:bodyPr wrap="none" rtlCol="0">
            <a:spAutoFit/>
          </a:bodyPr>
          <a:lstStyle/>
          <a:p>
            <a:r>
              <a:rPr lang="zh-TW" altLang="en-US" sz="1400" b="1" dirty="0">
                <a:solidFill>
                  <a:srgbClr val="C00000"/>
                </a:solidFill>
                <a:latin typeface="微軟正黑體" panose="020B0604030504040204" pitchFamily="34" charset="-120"/>
                <a:ea typeface="微軟正黑體" panose="020B0604030504040204" pitchFamily="34" charset="-120"/>
              </a:rPr>
              <a:t>必填</a:t>
            </a:r>
          </a:p>
        </p:txBody>
      </p:sp>
      <p:sp>
        <p:nvSpPr>
          <p:cNvPr id="16" name="文字方塊 15">
            <a:extLst>
              <a:ext uri="{FF2B5EF4-FFF2-40B4-BE49-F238E27FC236}">
                <a16:creationId xmlns:a16="http://schemas.microsoft.com/office/drawing/2014/main" id="{2D910860-5714-4FDB-A7CE-2240769DC204}"/>
              </a:ext>
            </a:extLst>
          </p:cNvPr>
          <p:cNvSpPr txBox="1"/>
          <p:nvPr/>
        </p:nvSpPr>
        <p:spPr>
          <a:xfrm>
            <a:off x="4111578" y="1892146"/>
            <a:ext cx="543739" cy="307777"/>
          </a:xfrm>
          <a:prstGeom prst="rect">
            <a:avLst/>
          </a:prstGeom>
          <a:noFill/>
        </p:spPr>
        <p:txBody>
          <a:bodyPr wrap="none" rtlCol="0">
            <a:spAutoFit/>
          </a:bodyPr>
          <a:lstStyle/>
          <a:p>
            <a:r>
              <a:rPr lang="zh-TW" altLang="en-US" sz="1400" b="1" dirty="0">
                <a:solidFill>
                  <a:srgbClr val="C00000"/>
                </a:solidFill>
                <a:latin typeface="微軟正黑體" panose="020B0604030504040204" pitchFamily="34" charset="-120"/>
                <a:ea typeface="微軟正黑體" panose="020B0604030504040204" pitchFamily="34" charset="-120"/>
              </a:rPr>
              <a:t>必填</a:t>
            </a:r>
          </a:p>
        </p:txBody>
      </p:sp>
      <p:sp>
        <p:nvSpPr>
          <p:cNvPr id="17" name="文字方塊 16">
            <a:extLst>
              <a:ext uri="{FF2B5EF4-FFF2-40B4-BE49-F238E27FC236}">
                <a16:creationId xmlns:a16="http://schemas.microsoft.com/office/drawing/2014/main" id="{BB64C562-E2EB-4B8F-9B45-18570BFA8862}"/>
              </a:ext>
            </a:extLst>
          </p:cNvPr>
          <p:cNvSpPr txBox="1"/>
          <p:nvPr/>
        </p:nvSpPr>
        <p:spPr>
          <a:xfrm>
            <a:off x="10921014" y="1544715"/>
            <a:ext cx="543739" cy="307777"/>
          </a:xfrm>
          <a:prstGeom prst="rect">
            <a:avLst/>
          </a:prstGeom>
          <a:noFill/>
        </p:spPr>
        <p:txBody>
          <a:bodyPr wrap="none" rtlCol="0">
            <a:spAutoFit/>
          </a:bodyPr>
          <a:lstStyle/>
          <a:p>
            <a:r>
              <a:rPr lang="zh-TW" altLang="en-US" sz="1400" b="1" dirty="0">
                <a:solidFill>
                  <a:srgbClr val="C00000"/>
                </a:solidFill>
                <a:latin typeface="微軟正黑體" panose="020B0604030504040204" pitchFamily="34" charset="-120"/>
                <a:ea typeface="微軟正黑體" panose="020B0604030504040204" pitchFamily="34" charset="-120"/>
              </a:rPr>
              <a:t>必填</a:t>
            </a:r>
          </a:p>
        </p:txBody>
      </p:sp>
      <p:sp>
        <p:nvSpPr>
          <p:cNvPr id="18" name="文字方塊 17">
            <a:extLst>
              <a:ext uri="{FF2B5EF4-FFF2-40B4-BE49-F238E27FC236}">
                <a16:creationId xmlns:a16="http://schemas.microsoft.com/office/drawing/2014/main" id="{C34C5BFB-4D29-48CA-A387-43C1EEEB2C49}"/>
              </a:ext>
            </a:extLst>
          </p:cNvPr>
          <p:cNvSpPr txBox="1"/>
          <p:nvPr/>
        </p:nvSpPr>
        <p:spPr>
          <a:xfrm>
            <a:off x="4111578" y="2519494"/>
            <a:ext cx="543739" cy="307777"/>
          </a:xfrm>
          <a:prstGeom prst="rect">
            <a:avLst/>
          </a:prstGeom>
          <a:noFill/>
        </p:spPr>
        <p:txBody>
          <a:bodyPr wrap="none" rtlCol="0">
            <a:spAutoFit/>
          </a:bodyPr>
          <a:lstStyle/>
          <a:p>
            <a:r>
              <a:rPr lang="zh-TW" altLang="en-US" sz="1400" b="1" dirty="0">
                <a:solidFill>
                  <a:srgbClr val="C00000"/>
                </a:solidFill>
                <a:latin typeface="微軟正黑體" panose="020B0604030504040204" pitchFamily="34" charset="-120"/>
                <a:ea typeface="微軟正黑體" panose="020B0604030504040204" pitchFamily="34" charset="-120"/>
              </a:rPr>
              <a:t>必填</a:t>
            </a:r>
          </a:p>
        </p:txBody>
      </p:sp>
      <p:sp>
        <p:nvSpPr>
          <p:cNvPr id="19" name="文字方塊 18">
            <a:extLst>
              <a:ext uri="{FF2B5EF4-FFF2-40B4-BE49-F238E27FC236}">
                <a16:creationId xmlns:a16="http://schemas.microsoft.com/office/drawing/2014/main" id="{DB382A5F-DE34-4B31-AE1A-F3B745FA641C}"/>
              </a:ext>
            </a:extLst>
          </p:cNvPr>
          <p:cNvSpPr txBox="1"/>
          <p:nvPr/>
        </p:nvSpPr>
        <p:spPr>
          <a:xfrm>
            <a:off x="4111578" y="2827271"/>
            <a:ext cx="543739" cy="307777"/>
          </a:xfrm>
          <a:prstGeom prst="rect">
            <a:avLst/>
          </a:prstGeom>
          <a:noFill/>
        </p:spPr>
        <p:txBody>
          <a:bodyPr wrap="none" rtlCol="0">
            <a:spAutoFit/>
          </a:bodyPr>
          <a:lstStyle/>
          <a:p>
            <a:r>
              <a:rPr lang="zh-TW" altLang="en-US" sz="1400" b="1" dirty="0">
                <a:solidFill>
                  <a:srgbClr val="C00000"/>
                </a:solidFill>
                <a:latin typeface="微軟正黑體" panose="020B0604030504040204" pitchFamily="34" charset="-120"/>
                <a:ea typeface="微軟正黑體" panose="020B0604030504040204" pitchFamily="34" charset="-120"/>
              </a:rPr>
              <a:t>必填</a:t>
            </a:r>
          </a:p>
        </p:txBody>
      </p:sp>
      <p:sp>
        <p:nvSpPr>
          <p:cNvPr id="2" name="矩形: 圓角 1">
            <a:extLst>
              <a:ext uri="{FF2B5EF4-FFF2-40B4-BE49-F238E27FC236}">
                <a16:creationId xmlns:a16="http://schemas.microsoft.com/office/drawing/2014/main" id="{B66784E1-F61C-49BB-A955-D82E7EC63636}"/>
              </a:ext>
            </a:extLst>
          </p:cNvPr>
          <p:cNvSpPr/>
          <p:nvPr/>
        </p:nvSpPr>
        <p:spPr>
          <a:xfrm>
            <a:off x="3116062" y="2519494"/>
            <a:ext cx="4287915" cy="615554"/>
          </a:xfrm>
          <a:prstGeom prst="roundRect">
            <a:avLst>
              <a:gd name="adj" fmla="val 10898"/>
            </a:avLst>
          </a:prstGeom>
          <a:no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 name="文字方塊 9">
            <a:extLst>
              <a:ext uri="{FF2B5EF4-FFF2-40B4-BE49-F238E27FC236}">
                <a16:creationId xmlns:a16="http://schemas.microsoft.com/office/drawing/2014/main" id="{26B7BC66-F0C5-4132-B86E-2648DAE09D8C}"/>
              </a:ext>
            </a:extLst>
          </p:cNvPr>
          <p:cNvSpPr txBox="1"/>
          <p:nvPr/>
        </p:nvSpPr>
        <p:spPr>
          <a:xfrm>
            <a:off x="4987345" y="2497595"/>
            <a:ext cx="1842171" cy="646331"/>
          </a:xfrm>
          <a:prstGeom prst="rect">
            <a:avLst/>
          </a:prstGeom>
          <a:noFill/>
        </p:spPr>
        <p:txBody>
          <a:bodyPr wrap="none" rtlCol="0">
            <a:spAutoFit/>
          </a:bodyPr>
          <a:lstStyle/>
          <a:p>
            <a:r>
              <a:rPr lang="zh-TW" altLang="en-US" b="1" dirty="0">
                <a:solidFill>
                  <a:schemeClr val="tx2"/>
                </a:solidFill>
                <a:latin typeface="微軟正黑體" panose="020B0604030504040204" pitchFamily="34" charset="-120"/>
                <a:ea typeface="微軟正黑體" panose="020B0604030504040204" pitchFamily="34" charset="-120"/>
              </a:rPr>
              <a:t>起日：參考說明</a:t>
            </a:r>
            <a:endParaRPr lang="en-US" altLang="zh-TW" b="1" dirty="0">
              <a:solidFill>
                <a:schemeClr val="tx2"/>
              </a:solidFill>
              <a:latin typeface="微軟正黑體" panose="020B0604030504040204" pitchFamily="34" charset="-120"/>
              <a:ea typeface="微軟正黑體" panose="020B0604030504040204" pitchFamily="34" charset="-120"/>
            </a:endParaRPr>
          </a:p>
          <a:p>
            <a:r>
              <a:rPr lang="zh-TW" altLang="en-US" b="1" dirty="0">
                <a:solidFill>
                  <a:schemeClr val="tx2"/>
                </a:solidFill>
                <a:latin typeface="微軟正黑體" panose="020B0604030504040204" pitchFamily="34" charset="-120"/>
                <a:ea typeface="微軟正黑體" panose="020B0604030504040204" pitchFamily="34" charset="-120"/>
              </a:rPr>
              <a:t>迄日：</a:t>
            </a:r>
            <a:r>
              <a:rPr lang="en-US" altLang="zh-TW" b="1" dirty="0">
                <a:solidFill>
                  <a:schemeClr val="tx2"/>
                </a:solidFill>
                <a:latin typeface="微軟正黑體" panose="020B0604030504040204" pitchFamily="34" charset="-120"/>
                <a:ea typeface="微軟正黑體" panose="020B0604030504040204" pitchFamily="34" charset="-120"/>
              </a:rPr>
              <a:t>9991231</a:t>
            </a:r>
            <a:endParaRPr lang="zh-TW" altLang="en-US" b="1" dirty="0">
              <a:solidFill>
                <a:schemeClr val="tx2"/>
              </a:solidFill>
              <a:latin typeface="微軟正黑體" panose="020B0604030504040204" pitchFamily="34" charset="-120"/>
              <a:ea typeface="微軟正黑體" panose="020B0604030504040204" pitchFamily="34" charset="-120"/>
            </a:endParaRPr>
          </a:p>
        </p:txBody>
      </p:sp>
      <p:sp>
        <p:nvSpPr>
          <p:cNvPr id="20" name="Google Shape;116;p2">
            <a:extLst>
              <a:ext uri="{FF2B5EF4-FFF2-40B4-BE49-F238E27FC236}">
                <a16:creationId xmlns:a16="http://schemas.microsoft.com/office/drawing/2014/main" id="{35B89DF8-F6F3-49BB-9AEA-E8DF821EF1BB}"/>
              </a:ext>
            </a:extLst>
          </p:cNvPr>
          <p:cNvSpPr/>
          <p:nvPr/>
        </p:nvSpPr>
        <p:spPr>
          <a:xfrm>
            <a:off x="3116062" y="3714075"/>
            <a:ext cx="7071120" cy="1887120"/>
          </a:xfrm>
          <a:prstGeom prst="roundRect">
            <a:avLst>
              <a:gd name="adj" fmla="val 6318"/>
            </a:avLst>
          </a:prstGeom>
          <a:solidFill>
            <a:srgbClr val="FFF7E1">
              <a:alpha val="87451"/>
            </a:srgbClr>
          </a:solidFill>
          <a:ln w="28575">
            <a:solidFill>
              <a:schemeClr val="accent4"/>
            </a:solidFill>
            <a:round/>
          </a:ln>
        </p:spPr>
        <p:style>
          <a:lnRef idx="0">
            <a:scrgbClr r="0" g="0" b="0"/>
          </a:lnRef>
          <a:fillRef idx="0">
            <a:scrgbClr r="0" g="0" b="0"/>
          </a:fillRef>
          <a:effectRef idx="0">
            <a:scrgbClr r="0" g="0" b="0"/>
          </a:effectRef>
          <a:fontRef idx="minor"/>
        </p:style>
        <p:txBody>
          <a:bodyPr anchor="ctr">
            <a:noAutofit/>
          </a:bodyPr>
          <a:lstStyle/>
          <a:p>
            <a:pPr>
              <a:spcAft>
                <a:spcPts val="1200"/>
              </a:spcAft>
              <a:tabLst>
                <a:tab pos="0" algn="l"/>
              </a:tabLst>
            </a:pPr>
            <a:r>
              <a:rPr lang="zh-TW" sz="2000" b="1" strike="noStrike" spc="-1" dirty="0">
                <a:solidFill>
                  <a:schemeClr val="dk1"/>
                </a:solidFill>
                <a:latin typeface="微軟正黑體" panose="020B0604030504040204" pitchFamily="34" charset="-120"/>
                <a:ea typeface="微軟正黑體" panose="020B0604030504040204" pitchFamily="34" charset="-120"/>
              </a:rPr>
              <a:t>計畫生效起日之</a:t>
            </a:r>
            <a:r>
              <a:rPr lang="zh-TW" sz="2000" b="1" u="sng" strike="noStrike" spc="-1" dirty="0">
                <a:solidFill>
                  <a:srgbClr val="C00000"/>
                </a:solidFill>
                <a:uFillTx/>
                <a:latin typeface="微軟正黑體" panose="020B0604030504040204" pitchFamily="34" charset="-120"/>
                <a:ea typeface="微軟正黑體" panose="020B0604030504040204" pitchFamily="34" charset="-120"/>
              </a:rPr>
              <a:t>年月</a:t>
            </a:r>
            <a:r>
              <a:rPr lang="zh-TW" sz="2000" b="1" strike="noStrike" spc="-1" dirty="0">
                <a:solidFill>
                  <a:schemeClr val="dk1"/>
                </a:solidFill>
                <a:latin typeface="微軟正黑體" panose="020B0604030504040204" pitchFamily="34" charset="-120"/>
                <a:ea typeface="微軟正黑體" panose="020B0604030504040204" pitchFamily="34" charset="-120"/>
              </a:rPr>
              <a:t>，為生效的</a:t>
            </a:r>
            <a:r>
              <a:rPr lang="zh-TW" sz="2000" b="1" u="sng" strike="noStrike" spc="-1" dirty="0">
                <a:solidFill>
                  <a:srgbClr val="C00000"/>
                </a:solidFill>
                <a:uFillTx/>
                <a:latin typeface="微軟正黑體" panose="020B0604030504040204" pitchFamily="34" charset="-120"/>
                <a:ea typeface="微軟正黑體" panose="020B0604030504040204" pitchFamily="34" charset="-120"/>
              </a:rPr>
              <a:t>費用年月</a:t>
            </a:r>
            <a:r>
              <a:rPr lang="zh-TW" sz="2000" b="1" strike="noStrike" spc="-1" dirty="0">
                <a:solidFill>
                  <a:schemeClr val="dk1"/>
                </a:solidFill>
                <a:latin typeface="微軟正黑體" panose="020B0604030504040204" pitchFamily="34" charset="-120"/>
                <a:ea typeface="微軟正黑體" panose="020B0604030504040204" pitchFamily="34" charset="-120"/>
              </a:rPr>
              <a:t>。</a:t>
            </a:r>
            <a:endParaRPr lang="en-US" sz="2000" b="1" strike="noStrike" spc="-1" dirty="0">
              <a:solidFill>
                <a:srgbClr val="000000"/>
              </a:solidFill>
              <a:latin typeface="微軟正黑體" panose="020B0604030504040204" pitchFamily="34" charset="-120"/>
              <a:ea typeface="微軟正黑體" panose="020B0604030504040204" pitchFamily="34" charset="-120"/>
            </a:endParaRPr>
          </a:p>
          <a:p>
            <a:pPr>
              <a:lnSpc>
                <a:spcPct val="100000"/>
              </a:lnSpc>
              <a:tabLst>
                <a:tab pos="0" algn="l"/>
              </a:tabLst>
            </a:pPr>
            <a:r>
              <a:rPr lang="zh-TW" sz="2000" b="1" strike="noStrike" spc="-1" dirty="0">
                <a:solidFill>
                  <a:schemeClr val="dk1"/>
                </a:solidFill>
                <a:latin typeface="微軟正黑體" panose="020B0604030504040204" pitchFamily="34" charset="-120"/>
                <a:ea typeface="微軟正黑體" panose="020B0604030504040204" pitchFamily="34" charset="-120"/>
              </a:rPr>
              <a:t>如計畫生效</a:t>
            </a:r>
            <a:r>
              <a:rPr lang="zh-TW" sz="2000" b="1" strike="noStrike" spc="-1" dirty="0">
                <a:solidFill>
                  <a:srgbClr val="C00000"/>
                </a:solidFill>
                <a:latin typeface="微軟正黑體" panose="020B0604030504040204" pitchFamily="34" charset="-120"/>
                <a:ea typeface="微軟正黑體" panose="020B0604030504040204" pitchFamily="34" charset="-120"/>
              </a:rPr>
              <a:t>起日</a:t>
            </a:r>
            <a:r>
              <a:rPr lang="en-US" sz="2000" b="1" strike="noStrike" spc="-1" dirty="0">
                <a:solidFill>
                  <a:srgbClr val="C00000"/>
                </a:solidFill>
                <a:latin typeface="微軟正黑體" panose="020B0604030504040204" pitchFamily="34" charset="-120"/>
                <a:ea typeface="微軟正黑體" panose="020B0604030504040204" pitchFamily="34" charset="-120"/>
              </a:rPr>
              <a:t>11</a:t>
            </a:r>
            <a:r>
              <a:rPr lang="en-US" altLang="zh-TW" sz="2000" b="1" strike="noStrike" spc="-1" dirty="0">
                <a:solidFill>
                  <a:srgbClr val="C00000"/>
                </a:solidFill>
                <a:latin typeface="微軟正黑體" panose="020B0604030504040204" pitchFamily="34" charset="-120"/>
                <a:ea typeface="微軟正黑體" panose="020B0604030504040204" pitchFamily="34" charset="-120"/>
              </a:rPr>
              <a:t>3</a:t>
            </a:r>
            <a:r>
              <a:rPr lang="en-US" sz="2000" b="1" strike="noStrike" spc="-1" dirty="0">
                <a:solidFill>
                  <a:srgbClr val="C00000"/>
                </a:solidFill>
                <a:latin typeface="微軟正黑體" panose="020B0604030504040204" pitchFamily="34" charset="-120"/>
                <a:ea typeface="微軟正黑體" panose="020B0604030504040204" pitchFamily="34" charset="-120"/>
              </a:rPr>
              <a:t>/3/30</a:t>
            </a:r>
            <a:r>
              <a:rPr lang="zh-TW" sz="2000" b="1" strike="noStrike" spc="-1" dirty="0">
                <a:solidFill>
                  <a:schemeClr val="dk1"/>
                </a:solidFill>
                <a:latin typeface="微軟正黑體" panose="020B0604030504040204" pitchFamily="34" charset="-120"/>
                <a:ea typeface="微軟正黑體" panose="020B0604030504040204" pitchFamily="34" charset="-120"/>
              </a:rPr>
              <a:t>，代表申報總表線上確認作業，</a:t>
            </a:r>
            <a:r>
              <a:rPr lang="zh-TW" sz="2000" b="1" strike="noStrike" spc="-1" dirty="0">
                <a:latin typeface="微軟正黑體" panose="020B0604030504040204" pitchFamily="34" charset="-120"/>
                <a:ea typeface="微軟正黑體" panose="020B0604030504040204" pitchFamily="34" charset="-120"/>
              </a:rPr>
              <a:t>自</a:t>
            </a:r>
            <a:r>
              <a:rPr lang="zh-TW" sz="2000" b="1" strike="noStrike" spc="-1" dirty="0">
                <a:solidFill>
                  <a:schemeClr val="accent6">
                    <a:lumMod val="50000"/>
                  </a:schemeClr>
                </a:solidFill>
                <a:latin typeface="微軟正黑體" panose="020B0604030504040204" pitchFamily="34" charset="-120"/>
                <a:ea typeface="微軟正黑體" panose="020B0604030504040204" pitchFamily="34" charset="-120"/>
              </a:rPr>
              <a:t>費用年月</a:t>
            </a:r>
            <a:r>
              <a:rPr lang="en-US" sz="2000" b="1" strike="noStrike" spc="-1" dirty="0">
                <a:solidFill>
                  <a:srgbClr val="C00000"/>
                </a:solidFill>
                <a:latin typeface="微軟正黑體" panose="020B0604030504040204" pitchFamily="34" charset="-120"/>
                <a:ea typeface="微軟正黑體" panose="020B0604030504040204" pitchFamily="34" charset="-120"/>
              </a:rPr>
              <a:t>112</a:t>
            </a:r>
            <a:r>
              <a:rPr lang="zh-TW" sz="2000" b="1" strike="noStrike" spc="-1" dirty="0">
                <a:solidFill>
                  <a:srgbClr val="C00000"/>
                </a:solidFill>
                <a:latin typeface="微軟正黑體" panose="020B0604030504040204" pitchFamily="34" charset="-120"/>
                <a:ea typeface="微軟正黑體" panose="020B0604030504040204" pitchFamily="34" charset="-120"/>
              </a:rPr>
              <a:t>年</a:t>
            </a:r>
            <a:r>
              <a:rPr lang="en-US" sz="2000" b="1" strike="noStrike" spc="-1" dirty="0">
                <a:solidFill>
                  <a:srgbClr val="C00000"/>
                </a:solidFill>
                <a:latin typeface="微軟正黑體" panose="020B0604030504040204" pitchFamily="34" charset="-120"/>
                <a:ea typeface="微軟正黑體" panose="020B0604030504040204" pitchFamily="34" charset="-120"/>
              </a:rPr>
              <a:t>3</a:t>
            </a:r>
            <a:r>
              <a:rPr lang="zh-TW" sz="2000" b="1" strike="noStrike" spc="-1" dirty="0">
                <a:solidFill>
                  <a:srgbClr val="C00000"/>
                </a:solidFill>
                <a:latin typeface="微軟正黑體" panose="020B0604030504040204" pitchFamily="34" charset="-120"/>
                <a:ea typeface="微軟正黑體" panose="020B0604030504040204" pitchFamily="34" charset="-120"/>
              </a:rPr>
              <a:t>月開始</a:t>
            </a:r>
            <a:r>
              <a:rPr lang="zh-TW" sz="2000" b="1" strike="noStrike" spc="-1" dirty="0">
                <a:latin typeface="微軟正黑體" panose="020B0604030504040204" pitchFamily="34" charset="-120"/>
                <a:ea typeface="微軟正黑體" panose="020B0604030504040204" pitchFamily="34" charset="-120"/>
              </a:rPr>
              <a:t>執行</a:t>
            </a:r>
            <a:r>
              <a:rPr lang="zh-TW" sz="2000" b="1" strike="noStrike" spc="-1" dirty="0">
                <a:solidFill>
                  <a:schemeClr val="dk1"/>
                </a:solidFill>
                <a:latin typeface="微軟正黑體" panose="020B0604030504040204" pitchFamily="34" charset="-120"/>
                <a:ea typeface="微軟正黑體" panose="020B0604030504040204" pitchFamily="34" charset="-120"/>
              </a:rPr>
              <a:t>。</a:t>
            </a:r>
            <a:endParaRPr lang="en-US" sz="2000" b="1" strike="noStrike" spc="-1" dirty="0">
              <a:solidFill>
                <a:srgbClr val="000000"/>
              </a:solidFill>
              <a:latin typeface="微軟正黑體" panose="020B0604030504040204" pitchFamily="34" charset="-120"/>
              <a:ea typeface="微軟正黑體" panose="020B0604030504040204" pitchFamily="34" charset="-120"/>
            </a:endParaRPr>
          </a:p>
          <a:p>
            <a:pPr>
              <a:lnSpc>
                <a:spcPct val="150000"/>
              </a:lnSpc>
              <a:tabLst>
                <a:tab pos="0" algn="l"/>
              </a:tabLst>
            </a:pPr>
            <a:r>
              <a:rPr lang="zh-TW" sz="2000" b="1" strike="noStrike" spc="-1" dirty="0">
                <a:solidFill>
                  <a:schemeClr val="dk1"/>
                </a:solidFill>
                <a:latin typeface="微軟正黑體" panose="020B0604030504040204" pitchFamily="34" charset="-120"/>
                <a:ea typeface="微軟正黑體" panose="020B0604030504040204" pitchFamily="34" charset="-120"/>
              </a:rPr>
              <a:t>若為</a:t>
            </a:r>
            <a:r>
              <a:rPr lang="en-US" sz="2000" b="1" strike="noStrike" spc="-1" dirty="0">
                <a:solidFill>
                  <a:schemeClr val="dk1"/>
                </a:solidFill>
                <a:latin typeface="微軟正黑體" panose="020B0604030504040204" pitchFamily="34" charset="-120"/>
                <a:ea typeface="微軟正黑體" panose="020B0604030504040204" pitchFamily="34" charset="-120"/>
              </a:rPr>
              <a:t>11</a:t>
            </a:r>
            <a:r>
              <a:rPr lang="en-US" altLang="zh-TW" sz="2000" b="1" strike="noStrike" spc="-1" dirty="0">
                <a:solidFill>
                  <a:schemeClr val="dk1"/>
                </a:solidFill>
                <a:latin typeface="微軟正黑體" panose="020B0604030504040204" pitchFamily="34" charset="-120"/>
                <a:ea typeface="微軟正黑體" panose="020B0604030504040204" pitchFamily="34" charset="-120"/>
              </a:rPr>
              <a:t>3</a:t>
            </a:r>
            <a:r>
              <a:rPr lang="en-US" sz="2000" b="1" strike="noStrike" spc="-1" dirty="0">
                <a:solidFill>
                  <a:schemeClr val="dk1"/>
                </a:solidFill>
                <a:latin typeface="微軟正黑體" panose="020B0604030504040204" pitchFamily="34" charset="-120"/>
                <a:ea typeface="微軟正黑體" panose="020B0604030504040204" pitchFamily="34" charset="-120"/>
              </a:rPr>
              <a:t>/4/1</a:t>
            </a:r>
            <a:r>
              <a:rPr lang="zh-TW" sz="2000" b="1" strike="noStrike" spc="-1" dirty="0">
                <a:solidFill>
                  <a:schemeClr val="dk1"/>
                </a:solidFill>
                <a:latin typeface="微軟正黑體" panose="020B0604030504040204" pitchFamily="34" charset="-120"/>
                <a:ea typeface="微軟正黑體" panose="020B0604030504040204" pitchFamily="34" charset="-120"/>
              </a:rPr>
              <a:t>，則自費用年月</a:t>
            </a:r>
            <a:r>
              <a:rPr lang="en-US" sz="2000" b="1" strike="noStrike" spc="-1" dirty="0">
                <a:solidFill>
                  <a:schemeClr val="dk1"/>
                </a:solidFill>
                <a:latin typeface="微軟正黑體" panose="020B0604030504040204" pitchFamily="34" charset="-120"/>
                <a:ea typeface="微軟正黑體" panose="020B0604030504040204" pitchFamily="34" charset="-120"/>
              </a:rPr>
              <a:t>112</a:t>
            </a:r>
            <a:r>
              <a:rPr lang="zh-TW" sz="2000" b="1" strike="noStrike" spc="-1" dirty="0">
                <a:solidFill>
                  <a:schemeClr val="dk1"/>
                </a:solidFill>
                <a:latin typeface="微軟正黑體" panose="020B0604030504040204" pitchFamily="34" charset="-120"/>
                <a:ea typeface="微軟正黑體" panose="020B0604030504040204" pitchFamily="34" charset="-120"/>
              </a:rPr>
              <a:t>年</a:t>
            </a:r>
            <a:r>
              <a:rPr lang="en-US" sz="2000" b="1" strike="noStrike" spc="-1" dirty="0">
                <a:solidFill>
                  <a:schemeClr val="dk1"/>
                </a:solidFill>
                <a:latin typeface="微軟正黑體" panose="020B0604030504040204" pitchFamily="34" charset="-120"/>
                <a:ea typeface="微軟正黑體" panose="020B0604030504040204" pitchFamily="34" charset="-120"/>
              </a:rPr>
              <a:t>4</a:t>
            </a:r>
            <a:r>
              <a:rPr lang="zh-TW" sz="2000" b="1" strike="noStrike" spc="-1" dirty="0">
                <a:solidFill>
                  <a:schemeClr val="dk1"/>
                </a:solidFill>
                <a:latin typeface="微軟正黑體" panose="020B0604030504040204" pitchFamily="34" charset="-120"/>
                <a:ea typeface="微軟正黑體" panose="020B0604030504040204" pitchFamily="34" charset="-120"/>
              </a:rPr>
              <a:t>月開始。</a:t>
            </a:r>
            <a:endParaRPr lang="en-US" sz="2000" b="1" strike="noStrike" spc="-1" dirty="0">
              <a:solidFill>
                <a:srgbClr val="000000"/>
              </a:solidFill>
              <a:latin typeface="微軟正黑體" panose="020B0604030504040204" pitchFamily="34" charset="-120"/>
              <a:ea typeface="微軟正黑體" panose="020B0604030504040204" pitchFamily="34" charset="-120"/>
            </a:endParaRPr>
          </a:p>
        </p:txBody>
      </p:sp>
      <p:sp>
        <p:nvSpPr>
          <p:cNvPr id="12" name="箭號: 向下 11">
            <a:extLst>
              <a:ext uri="{FF2B5EF4-FFF2-40B4-BE49-F238E27FC236}">
                <a16:creationId xmlns:a16="http://schemas.microsoft.com/office/drawing/2014/main" id="{3778C65B-B66F-4C1F-A019-61C4E0C6AAB0}"/>
              </a:ext>
            </a:extLst>
          </p:cNvPr>
          <p:cNvSpPr/>
          <p:nvPr/>
        </p:nvSpPr>
        <p:spPr>
          <a:xfrm>
            <a:off x="5752161" y="3143926"/>
            <a:ext cx="687678" cy="559558"/>
          </a:xfrm>
          <a:prstGeom prst="downArrow">
            <a:avLst/>
          </a:prstGeom>
          <a:solidFill>
            <a:srgbClr val="FFC000"/>
          </a:soli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1" name="矩形 20">
            <a:extLst>
              <a:ext uri="{FF2B5EF4-FFF2-40B4-BE49-F238E27FC236}">
                <a16:creationId xmlns:a16="http://schemas.microsoft.com/office/drawing/2014/main" id="{923B20CE-09A9-4923-BEA0-64492DC57846}"/>
              </a:ext>
            </a:extLst>
          </p:cNvPr>
          <p:cNvSpPr/>
          <p:nvPr/>
        </p:nvSpPr>
        <p:spPr>
          <a:xfrm>
            <a:off x="4141629" y="1302855"/>
            <a:ext cx="1610532" cy="1663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33072290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圖片 2">
            <a:extLst>
              <a:ext uri="{FF2B5EF4-FFF2-40B4-BE49-F238E27FC236}">
                <a16:creationId xmlns:a16="http://schemas.microsoft.com/office/drawing/2014/main" id="{70450CC7-9318-4728-8A7D-6C9C3AB0F904}"/>
              </a:ext>
            </a:extLst>
          </p:cNvPr>
          <p:cNvPicPr>
            <a:picLocks noChangeAspect="1"/>
          </p:cNvPicPr>
          <p:nvPr/>
        </p:nvPicPr>
        <p:blipFill rotWithShape="1">
          <a:blip r:embed="rId2"/>
          <a:srcRect t="28738"/>
          <a:stretch/>
        </p:blipFill>
        <p:spPr>
          <a:xfrm>
            <a:off x="0" y="1083073"/>
            <a:ext cx="12192000" cy="4887157"/>
          </a:xfrm>
          <a:prstGeom prst="rect">
            <a:avLst/>
          </a:prstGeom>
        </p:spPr>
      </p:pic>
      <p:grpSp>
        <p:nvGrpSpPr>
          <p:cNvPr id="4" name="群組 3">
            <a:extLst>
              <a:ext uri="{FF2B5EF4-FFF2-40B4-BE49-F238E27FC236}">
                <a16:creationId xmlns:a16="http://schemas.microsoft.com/office/drawing/2014/main" id="{6FD43DC1-82E6-42CB-B9A3-3D1D86DA6DD5}"/>
              </a:ext>
            </a:extLst>
          </p:cNvPr>
          <p:cNvGrpSpPr/>
          <p:nvPr/>
        </p:nvGrpSpPr>
        <p:grpSpPr>
          <a:xfrm>
            <a:off x="63047" y="-4776"/>
            <a:ext cx="12065906" cy="711147"/>
            <a:chOff x="63047" y="-4776"/>
            <a:chExt cx="12065906" cy="711147"/>
          </a:xfrm>
        </p:grpSpPr>
        <p:grpSp>
          <p:nvGrpSpPr>
            <p:cNvPr id="5" name="群組 4">
              <a:extLst>
                <a:ext uri="{FF2B5EF4-FFF2-40B4-BE49-F238E27FC236}">
                  <a16:creationId xmlns:a16="http://schemas.microsoft.com/office/drawing/2014/main" id="{A0E7ADF9-0135-4B30-A0C3-29D400F94515}"/>
                </a:ext>
              </a:extLst>
            </p:cNvPr>
            <p:cNvGrpSpPr/>
            <p:nvPr/>
          </p:nvGrpSpPr>
          <p:grpSpPr>
            <a:xfrm>
              <a:off x="63047" y="-4776"/>
              <a:ext cx="12065906" cy="711147"/>
              <a:chOff x="103573" y="-4776"/>
              <a:chExt cx="12065906" cy="711147"/>
            </a:xfrm>
          </p:grpSpPr>
          <p:sp>
            <p:nvSpPr>
              <p:cNvPr id="7" name="矩形 6">
                <a:extLst>
                  <a:ext uri="{FF2B5EF4-FFF2-40B4-BE49-F238E27FC236}">
                    <a16:creationId xmlns:a16="http://schemas.microsoft.com/office/drawing/2014/main" id="{5BB3C4EA-9CC0-471D-AB3C-8C609271B7EA}"/>
                  </a:ext>
                </a:extLst>
              </p:cNvPr>
              <p:cNvSpPr/>
              <p:nvPr/>
            </p:nvSpPr>
            <p:spPr>
              <a:xfrm>
                <a:off x="103573" y="-4776"/>
                <a:ext cx="12065906" cy="711147"/>
              </a:xfrm>
              <a:prstGeom prst="rect">
                <a:avLst/>
              </a:prstGeom>
              <a:solidFill>
                <a:srgbClr val="75C2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8" name="文字方塊 7">
                <a:extLst>
                  <a:ext uri="{FF2B5EF4-FFF2-40B4-BE49-F238E27FC236}">
                    <a16:creationId xmlns:a16="http://schemas.microsoft.com/office/drawing/2014/main" id="{A0D0BF74-9287-499E-87AA-8F678B3229EF}"/>
                  </a:ext>
                </a:extLst>
              </p:cNvPr>
              <p:cNvSpPr txBox="1"/>
              <p:nvPr/>
            </p:nvSpPr>
            <p:spPr>
              <a:xfrm>
                <a:off x="1082643" y="60798"/>
                <a:ext cx="6265433" cy="584775"/>
              </a:xfrm>
              <a:prstGeom prst="rect">
                <a:avLst/>
              </a:prstGeom>
              <a:noFill/>
            </p:spPr>
            <p:txBody>
              <a:bodyPr wrap="none" rtlCol="0">
                <a:spAutoFit/>
              </a:bodyPr>
              <a:lstStyle/>
              <a:p>
                <a:r>
                  <a:rPr lang="en-US" altLang="zh-TW" sz="3200" b="1" dirty="0">
                    <a:solidFill>
                      <a:schemeClr val="bg1"/>
                    </a:solidFill>
                    <a:latin typeface="微軟正黑體" panose="020B0604030504040204" pitchFamily="34" charset="-120"/>
                    <a:ea typeface="微軟正黑體" panose="020B0604030504040204" pitchFamily="34" charset="-120"/>
                  </a:rPr>
                  <a:t>76</a:t>
                </a:r>
                <a:r>
                  <a:rPr lang="zh-TW" altLang="en-US" sz="3200" b="1" dirty="0">
                    <a:solidFill>
                      <a:schemeClr val="bg1"/>
                    </a:solidFill>
                    <a:latin typeface="微軟正黑體" panose="020B0604030504040204" pitchFamily="34" charset="-120"/>
                    <a:ea typeface="微軟正黑體" panose="020B0604030504040204" pitchFamily="34" charset="-120"/>
                  </a:rPr>
                  <a:t>電子總表申辦說明</a:t>
                </a:r>
                <a:r>
                  <a:rPr lang="en-US" altLang="zh-TW" sz="3200" b="1" dirty="0">
                    <a:solidFill>
                      <a:schemeClr val="bg1"/>
                    </a:solidFill>
                    <a:latin typeface="微軟正黑體" panose="020B0604030504040204" pitchFamily="34" charset="-120"/>
                    <a:ea typeface="微軟正黑體" panose="020B0604030504040204" pitchFamily="34" charset="-120"/>
                  </a:rPr>
                  <a:t>-</a:t>
                </a:r>
                <a:r>
                  <a:rPr lang="zh-TW" altLang="en-US" sz="2768" b="1" spc="-1" dirty="0">
                    <a:solidFill>
                      <a:srgbClr val="C00000"/>
                    </a:solidFill>
                    <a:latin typeface="Microsoft YaHei" panose="020B0503020204020204" pitchFamily="34" charset="-122"/>
                    <a:ea typeface="Microsoft YaHei" panose="020B0503020204020204" pitchFamily="34" charset="-122"/>
                  </a:rPr>
                  <a:t>申請畫面 </a:t>
                </a:r>
                <a:r>
                  <a:rPr lang="en-US" altLang="zh-TW" sz="2768" b="1" spc="-1" dirty="0">
                    <a:solidFill>
                      <a:srgbClr val="C00000"/>
                    </a:solidFill>
                    <a:latin typeface="Microsoft YaHei" panose="020B0503020204020204" pitchFamily="34" charset="-122"/>
                    <a:ea typeface="Microsoft YaHei" panose="020B0503020204020204" pitchFamily="34" charset="-122"/>
                  </a:rPr>
                  <a:t>4/4</a:t>
                </a:r>
                <a:endParaRPr lang="zh-TW" altLang="en-US" sz="2768" b="1" spc="-1" dirty="0">
                  <a:solidFill>
                    <a:srgbClr val="C00000"/>
                  </a:solidFill>
                  <a:latin typeface="Microsoft YaHei" panose="020B0503020204020204" pitchFamily="34" charset="-122"/>
                  <a:ea typeface="Microsoft YaHei" panose="020B0503020204020204" pitchFamily="34" charset="-122"/>
                </a:endParaRPr>
              </a:p>
            </p:txBody>
          </p:sp>
          <p:pic>
            <p:nvPicPr>
              <p:cNvPr id="9" name="圖片 8">
                <a:extLst>
                  <a:ext uri="{FF2B5EF4-FFF2-40B4-BE49-F238E27FC236}">
                    <a16:creationId xmlns:a16="http://schemas.microsoft.com/office/drawing/2014/main" id="{06DCA9DB-1306-428D-8DA7-AE23FD2F661E}"/>
                  </a:ext>
                </a:extLst>
              </p:cNvPr>
              <p:cNvPicPr>
                <a:picLocks noChangeAspect="1"/>
              </p:cNvPicPr>
              <p:nvPr/>
            </p:nvPicPr>
            <p:blipFill>
              <a:blip r:embed="rId3">
                <a:extLst>
                  <a:ext uri="{BEBA8EAE-BF5A-486C-A8C5-ECC9F3942E4B}">
                    <a14:imgProps xmlns:a14="http://schemas.microsoft.com/office/drawing/2010/main">
                      <a14:imgLayer r:embed="rId4">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350944" y="64497"/>
                <a:ext cx="572600" cy="572600"/>
              </a:xfrm>
              <a:prstGeom prst="rect">
                <a:avLst/>
              </a:prstGeom>
            </p:spPr>
          </p:pic>
        </p:grpSp>
        <p:sp>
          <p:nvSpPr>
            <p:cNvPr id="6" name="文字方塊 5">
              <a:extLst>
                <a:ext uri="{FF2B5EF4-FFF2-40B4-BE49-F238E27FC236}">
                  <a16:creationId xmlns:a16="http://schemas.microsoft.com/office/drawing/2014/main" id="{CE602E12-3792-48BE-9DB1-AD7BBC559737}"/>
                </a:ext>
              </a:extLst>
            </p:cNvPr>
            <p:cNvSpPr txBox="1"/>
            <p:nvPr/>
          </p:nvSpPr>
          <p:spPr>
            <a:xfrm>
              <a:off x="11720320" y="166131"/>
              <a:ext cx="322524" cy="369332"/>
            </a:xfrm>
            <a:prstGeom prst="rect">
              <a:avLst/>
            </a:prstGeom>
            <a:noFill/>
          </p:spPr>
          <p:txBody>
            <a:bodyPr wrap="none" rtlCol="0">
              <a:spAutoFit/>
            </a:bodyPr>
            <a:lstStyle/>
            <a:p>
              <a:r>
                <a:rPr lang="en-US" altLang="zh-TW" b="1" dirty="0">
                  <a:solidFill>
                    <a:schemeClr val="bg1"/>
                  </a:solidFill>
                  <a:latin typeface="微軟正黑體" panose="020B0604030504040204" pitchFamily="34" charset="-120"/>
                  <a:ea typeface="微軟正黑體" panose="020B0604030504040204" pitchFamily="34" charset="-120"/>
                </a:rPr>
                <a:t>4</a:t>
              </a:r>
              <a:endParaRPr lang="zh-TW" altLang="en-US" b="1" dirty="0">
                <a:solidFill>
                  <a:schemeClr val="bg1"/>
                </a:solidFill>
                <a:latin typeface="微軟正黑體" panose="020B0604030504040204" pitchFamily="34" charset="-120"/>
                <a:ea typeface="微軟正黑體" panose="020B0604030504040204" pitchFamily="34" charset="-120"/>
              </a:endParaRPr>
            </a:p>
          </p:txBody>
        </p:sp>
      </p:grpSp>
      <p:sp>
        <p:nvSpPr>
          <p:cNvPr id="11" name="矩形 10">
            <a:extLst>
              <a:ext uri="{FF2B5EF4-FFF2-40B4-BE49-F238E27FC236}">
                <a16:creationId xmlns:a16="http://schemas.microsoft.com/office/drawing/2014/main" id="{E97A3052-4109-4F55-AFD5-FBDF1A58A38F}"/>
              </a:ext>
            </a:extLst>
          </p:cNvPr>
          <p:cNvSpPr/>
          <p:nvPr/>
        </p:nvSpPr>
        <p:spPr>
          <a:xfrm>
            <a:off x="6533965" y="4834998"/>
            <a:ext cx="1748902" cy="470516"/>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 name="語音泡泡: 圓角矩形 9">
            <a:extLst>
              <a:ext uri="{FF2B5EF4-FFF2-40B4-BE49-F238E27FC236}">
                <a16:creationId xmlns:a16="http://schemas.microsoft.com/office/drawing/2014/main" id="{2DA00EAC-37B2-417E-9B70-2573DC81AF0F}"/>
              </a:ext>
            </a:extLst>
          </p:cNvPr>
          <p:cNvSpPr/>
          <p:nvPr/>
        </p:nvSpPr>
        <p:spPr>
          <a:xfrm>
            <a:off x="5619565" y="3764131"/>
            <a:ext cx="2379216" cy="876667"/>
          </a:xfrm>
          <a:prstGeom prst="wedgeRoundRectCallout">
            <a:avLst>
              <a:gd name="adj1" fmla="val 21161"/>
              <a:gd name="adj2" fmla="val 89466"/>
              <a:gd name="adj3" fmla="val 16667"/>
            </a:avLst>
          </a:prstGeom>
          <a:solidFill>
            <a:srgbClr val="FFF2CC">
              <a:alpha val="61961"/>
            </a:srgbClr>
          </a:solidFill>
          <a:ln w="2857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ctr">
              <a:buClr>
                <a:srgbClr val="C00000"/>
              </a:buClr>
              <a:buSzPct val="120000"/>
              <a:buFont typeface="Wingdings" panose="05000000000000000000" pitchFamily="2" charset="2"/>
              <a:buAutoNum type="circleNumWdWhitePlain" startAt="6"/>
            </a:pPr>
            <a:r>
              <a:rPr lang="zh-TW" altLang="en-US" b="1" dirty="0">
                <a:solidFill>
                  <a:schemeClr val="tx1"/>
                </a:solidFill>
                <a:latin typeface="微軟正黑體" panose="020B0604030504040204" pitchFamily="34" charset="-120"/>
                <a:ea typeface="微軟正黑體" panose="020B0604030504040204" pitchFamily="34" charset="-120"/>
              </a:rPr>
              <a:t>一定要拉到最下面，按「確定」</a:t>
            </a:r>
          </a:p>
        </p:txBody>
      </p:sp>
    </p:spTree>
    <p:extLst>
      <p:ext uri="{BB962C8B-B14F-4D97-AF65-F5344CB8AC3E}">
        <p14:creationId xmlns:p14="http://schemas.microsoft.com/office/powerpoint/2010/main" val="24783655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Google Shape;128;p3"/>
          <p:cNvSpPr/>
          <p:nvPr/>
        </p:nvSpPr>
        <p:spPr>
          <a:xfrm>
            <a:off x="711200" y="630323"/>
            <a:ext cx="10714181" cy="6122066"/>
          </a:xfrm>
          <a:prstGeom prst="rect">
            <a:avLst/>
          </a:prstGeom>
          <a:solidFill>
            <a:schemeClr val="accent5">
              <a:lumMod val="20000"/>
              <a:lumOff val="80000"/>
            </a:schemeClr>
          </a:solidFill>
          <a:ln w="152400">
            <a:solidFill>
              <a:schemeClr val="accent5">
                <a:lumMod val="60000"/>
                <a:lumOff val="40000"/>
              </a:schemeClr>
            </a:solidFill>
            <a:round/>
          </a:ln>
        </p:spPr>
        <p:style>
          <a:lnRef idx="0">
            <a:scrgbClr r="0" g="0" b="0"/>
          </a:lnRef>
          <a:fillRef idx="0">
            <a:scrgbClr r="0" g="0" b="0"/>
          </a:fillRef>
          <a:effectRef idx="0">
            <a:scrgbClr r="0" g="0" b="0"/>
          </a:effectRef>
          <a:fontRef idx="minor"/>
        </p:style>
        <p:txBody>
          <a:bodyPr lIns="78457" tIns="39104" rIns="78457" bIns="39104" anchor="ctr">
            <a:noAutofit/>
          </a:bodyPr>
          <a:lstStyle/>
          <a:p>
            <a:pPr algn="ctr">
              <a:tabLst>
                <a:tab pos="0" algn="l"/>
              </a:tabLst>
            </a:pPr>
            <a:endParaRPr lang="en-US" sz="969" spc="-1" dirty="0">
              <a:solidFill>
                <a:srgbClr val="000000"/>
              </a:solidFill>
              <a:latin typeface="Microsoft YaHei" panose="020B0503020204020204" pitchFamily="34" charset="-122"/>
              <a:ea typeface="Microsoft YaHei" panose="020B0503020204020204" pitchFamily="34" charset="-122"/>
            </a:endParaRPr>
          </a:p>
        </p:txBody>
      </p:sp>
      <p:sp>
        <p:nvSpPr>
          <p:cNvPr id="89" name="Google Shape;141;p3"/>
          <p:cNvSpPr/>
          <p:nvPr/>
        </p:nvSpPr>
        <p:spPr>
          <a:xfrm>
            <a:off x="2774599" y="-99877"/>
            <a:ext cx="210714" cy="210714"/>
          </a:xfrm>
          <a:prstGeom prst="rect">
            <a:avLst/>
          </a:prstGeom>
          <a:noFill/>
          <a:ln w="0">
            <a:noFill/>
          </a:ln>
        </p:spPr>
        <p:style>
          <a:lnRef idx="0">
            <a:scrgbClr r="0" g="0" b="0"/>
          </a:lnRef>
          <a:fillRef idx="0">
            <a:scrgbClr r="0" g="0" b="0"/>
          </a:fillRef>
          <a:effectRef idx="0">
            <a:scrgbClr r="0" g="0" b="0"/>
          </a:effectRef>
          <a:fontRef idx="minor"/>
        </p:style>
        <p:txBody>
          <a:bodyPr anchor="t">
            <a:noAutofit/>
          </a:bodyPr>
          <a:lstStyle/>
          <a:p>
            <a:pPr>
              <a:tabLst>
                <a:tab pos="0" algn="l"/>
              </a:tabLst>
            </a:pPr>
            <a:endParaRPr lang="en-US" sz="969" spc="-1">
              <a:solidFill>
                <a:srgbClr val="000000"/>
              </a:solidFill>
              <a:latin typeface="Arial"/>
            </a:endParaRPr>
          </a:p>
        </p:txBody>
      </p:sp>
      <p:sp>
        <p:nvSpPr>
          <p:cNvPr id="90" name="Google Shape;142;p3"/>
          <p:cNvSpPr/>
          <p:nvPr/>
        </p:nvSpPr>
        <p:spPr>
          <a:xfrm>
            <a:off x="2879956" y="5480"/>
            <a:ext cx="210714" cy="210714"/>
          </a:xfrm>
          <a:prstGeom prst="rect">
            <a:avLst/>
          </a:prstGeom>
          <a:noFill/>
          <a:ln w="0">
            <a:noFill/>
          </a:ln>
        </p:spPr>
        <p:style>
          <a:lnRef idx="0">
            <a:scrgbClr r="0" g="0" b="0"/>
          </a:lnRef>
          <a:fillRef idx="0">
            <a:scrgbClr r="0" g="0" b="0"/>
          </a:fillRef>
          <a:effectRef idx="0">
            <a:scrgbClr r="0" g="0" b="0"/>
          </a:effectRef>
          <a:fontRef idx="minor"/>
        </p:style>
        <p:txBody>
          <a:bodyPr anchor="t">
            <a:noAutofit/>
          </a:bodyPr>
          <a:lstStyle/>
          <a:p>
            <a:pPr>
              <a:tabLst>
                <a:tab pos="0" algn="l"/>
              </a:tabLst>
            </a:pPr>
            <a:endParaRPr lang="en-US" sz="969" spc="-1">
              <a:solidFill>
                <a:srgbClr val="000000"/>
              </a:solidFill>
              <a:latin typeface="Arial"/>
            </a:endParaRPr>
          </a:p>
        </p:txBody>
      </p:sp>
      <p:sp>
        <p:nvSpPr>
          <p:cNvPr id="91" name="Google Shape;143;p3"/>
          <p:cNvSpPr/>
          <p:nvPr/>
        </p:nvSpPr>
        <p:spPr>
          <a:xfrm>
            <a:off x="2985562" y="110837"/>
            <a:ext cx="210714" cy="210714"/>
          </a:xfrm>
          <a:prstGeom prst="rect">
            <a:avLst/>
          </a:prstGeom>
          <a:noFill/>
          <a:ln w="0">
            <a:noFill/>
          </a:ln>
        </p:spPr>
        <p:style>
          <a:lnRef idx="0">
            <a:scrgbClr r="0" g="0" b="0"/>
          </a:lnRef>
          <a:fillRef idx="0">
            <a:scrgbClr r="0" g="0" b="0"/>
          </a:fillRef>
          <a:effectRef idx="0">
            <a:scrgbClr r="0" g="0" b="0"/>
          </a:effectRef>
          <a:fontRef idx="minor"/>
        </p:style>
        <p:txBody>
          <a:bodyPr anchor="t">
            <a:noAutofit/>
          </a:bodyPr>
          <a:lstStyle/>
          <a:p>
            <a:pPr>
              <a:tabLst>
                <a:tab pos="0" algn="l"/>
              </a:tabLst>
            </a:pPr>
            <a:endParaRPr lang="en-US" sz="969" spc="-1">
              <a:solidFill>
                <a:srgbClr val="000000"/>
              </a:solidFill>
              <a:latin typeface="Arial"/>
            </a:endParaRPr>
          </a:p>
        </p:txBody>
      </p:sp>
      <p:sp>
        <p:nvSpPr>
          <p:cNvPr id="92" name="Google Shape;144;p3"/>
          <p:cNvSpPr/>
          <p:nvPr/>
        </p:nvSpPr>
        <p:spPr>
          <a:xfrm>
            <a:off x="3090919" y="216443"/>
            <a:ext cx="210714" cy="210714"/>
          </a:xfrm>
          <a:prstGeom prst="rect">
            <a:avLst/>
          </a:prstGeom>
          <a:noFill/>
          <a:ln w="0">
            <a:noFill/>
          </a:ln>
        </p:spPr>
        <p:style>
          <a:lnRef idx="0">
            <a:scrgbClr r="0" g="0" b="0"/>
          </a:lnRef>
          <a:fillRef idx="0">
            <a:scrgbClr r="0" g="0" b="0"/>
          </a:fillRef>
          <a:effectRef idx="0">
            <a:scrgbClr r="0" g="0" b="0"/>
          </a:effectRef>
          <a:fontRef idx="minor"/>
        </p:style>
        <p:txBody>
          <a:bodyPr anchor="t">
            <a:noAutofit/>
          </a:bodyPr>
          <a:lstStyle/>
          <a:p>
            <a:pPr>
              <a:tabLst>
                <a:tab pos="0" algn="l"/>
              </a:tabLst>
            </a:pPr>
            <a:endParaRPr lang="en-US" sz="969" spc="-1">
              <a:solidFill>
                <a:srgbClr val="000000"/>
              </a:solidFill>
              <a:latin typeface="Arial"/>
            </a:endParaRPr>
          </a:p>
        </p:txBody>
      </p:sp>
      <p:grpSp>
        <p:nvGrpSpPr>
          <p:cNvPr id="2" name="群組 1">
            <a:extLst>
              <a:ext uri="{FF2B5EF4-FFF2-40B4-BE49-F238E27FC236}">
                <a16:creationId xmlns:a16="http://schemas.microsoft.com/office/drawing/2014/main" id="{78B45522-E34C-4EDF-9644-093E21EF65E3}"/>
              </a:ext>
            </a:extLst>
          </p:cNvPr>
          <p:cNvGrpSpPr/>
          <p:nvPr/>
        </p:nvGrpSpPr>
        <p:grpSpPr>
          <a:xfrm>
            <a:off x="2794276" y="689544"/>
            <a:ext cx="6792740" cy="5809584"/>
            <a:chOff x="2794276" y="689544"/>
            <a:chExt cx="6792740" cy="5809584"/>
          </a:xfrm>
        </p:grpSpPr>
        <p:grpSp>
          <p:nvGrpSpPr>
            <p:cNvPr id="77" name="Google Shape;129;p3"/>
            <p:cNvGrpSpPr/>
            <p:nvPr/>
          </p:nvGrpSpPr>
          <p:grpSpPr>
            <a:xfrm>
              <a:off x="5024956" y="689544"/>
              <a:ext cx="4457377" cy="1340999"/>
              <a:chOff x="3408120" y="275760"/>
              <a:chExt cx="6442560" cy="1938240"/>
            </a:xfrm>
          </p:grpSpPr>
          <p:sp>
            <p:nvSpPr>
              <p:cNvPr id="78" name="Google Shape;130;p3"/>
              <p:cNvSpPr/>
              <p:nvPr/>
            </p:nvSpPr>
            <p:spPr>
              <a:xfrm>
                <a:off x="3408120" y="275760"/>
                <a:ext cx="6192360" cy="1938240"/>
              </a:xfrm>
              <a:prstGeom prst="roundRect">
                <a:avLst>
                  <a:gd name="adj" fmla="val 16667"/>
                </a:avLst>
              </a:prstGeom>
              <a:solidFill>
                <a:srgbClr val="D99593"/>
              </a:solidFill>
              <a:ln w="0">
                <a:noFill/>
              </a:ln>
            </p:spPr>
            <p:style>
              <a:lnRef idx="0">
                <a:scrgbClr r="0" g="0" b="0"/>
              </a:lnRef>
              <a:fillRef idx="0">
                <a:scrgbClr r="0" g="0" b="0"/>
              </a:fillRef>
              <a:effectRef idx="0">
                <a:scrgbClr r="0" g="0" b="0"/>
              </a:effectRef>
              <a:fontRef idx="minor"/>
            </p:style>
            <p:txBody>
              <a:bodyPr anchor="ctr">
                <a:noAutofit/>
              </a:bodyPr>
              <a:lstStyle/>
              <a:p>
                <a:pPr algn="ctr">
                  <a:tabLst>
                    <a:tab pos="0" algn="l"/>
                  </a:tabLst>
                </a:pPr>
                <a:endParaRPr lang="en-US" sz="969" spc="-1">
                  <a:solidFill>
                    <a:srgbClr val="000000"/>
                  </a:solidFill>
                  <a:latin typeface="Arial"/>
                </a:endParaRPr>
              </a:p>
            </p:txBody>
          </p:sp>
          <p:sp>
            <p:nvSpPr>
              <p:cNvPr id="79" name="Google Shape;131;p3"/>
              <p:cNvSpPr/>
              <p:nvPr/>
            </p:nvSpPr>
            <p:spPr>
              <a:xfrm>
                <a:off x="3683520" y="529920"/>
                <a:ext cx="6167160" cy="1644480"/>
              </a:xfrm>
              <a:prstGeom prst="roundRect">
                <a:avLst>
                  <a:gd name="adj" fmla="val 16667"/>
                </a:avLst>
              </a:prstGeom>
              <a:solidFill>
                <a:schemeClr val="lt1"/>
              </a:solidFill>
              <a:ln w="0">
                <a:noFill/>
              </a:ln>
              <a:effectLst>
                <a:outerShdw blurRad="63360" sx="102000" sy="102000" algn="ctr" rotWithShape="0">
                  <a:srgbClr val="000000">
                    <a:alpha val="40000"/>
                  </a:srgbClr>
                </a:outerShdw>
              </a:effectLst>
            </p:spPr>
            <p:style>
              <a:lnRef idx="0">
                <a:scrgbClr r="0" g="0" b="0"/>
              </a:lnRef>
              <a:fillRef idx="0">
                <a:scrgbClr r="0" g="0" b="0"/>
              </a:fillRef>
              <a:effectRef idx="0">
                <a:scrgbClr r="0" g="0" b="0"/>
              </a:effectRef>
              <a:fontRef idx="minor"/>
            </p:style>
            <p:txBody>
              <a:bodyPr anchor="ctr">
                <a:noAutofit/>
              </a:bodyPr>
              <a:lstStyle/>
              <a:p>
                <a:pPr algn="ctr">
                  <a:tabLst>
                    <a:tab pos="0" algn="l"/>
                  </a:tabLst>
                </a:pPr>
                <a:r>
                  <a:rPr lang="zh-TW" altLang="en-US" sz="3321" b="1" spc="-1" dirty="0">
                    <a:solidFill>
                      <a:srgbClr val="C00000"/>
                    </a:solidFill>
                    <a:latin typeface="Microsoft YaHei" panose="020B0503020204020204" pitchFamily="34" charset="-122"/>
                    <a:ea typeface="Microsoft YaHei" panose="020B0503020204020204" pitchFamily="34" charset="-122"/>
                  </a:rPr>
                  <a:t>上傳申報資料 </a:t>
                </a:r>
                <a:endParaRPr lang="en-US" sz="3321" spc="-1" dirty="0">
                  <a:solidFill>
                    <a:srgbClr val="000000"/>
                  </a:solidFill>
                  <a:latin typeface="Microsoft YaHei" panose="020B0503020204020204" pitchFamily="34" charset="-122"/>
                  <a:ea typeface="Microsoft YaHei" panose="020B0503020204020204" pitchFamily="34" charset="-122"/>
                </a:endParaRPr>
              </a:p>
              <a:p>
                <a:pPr algn="ctr">
                  <a:tabLst>
                    <a:tab pos="0" algn="l"/>
                  </a:tabLst>
                </a:pPr>
                <a:r>
                  <a:rPr lang="zh-TW" altLang="en-US" sz="3321" b="1" spc="-1" dirty="0">
                    <a:solidFill>
                      <a:schemeClr val="dk1"/>
                    </a:solidFill>
                    <a:latin typeface="Microsoft YaHei" panose="020B0503020204020204" pitchFamily="34" charset="-122"/>
                    <a:ea typeface="Microsoft YaHei" panose="020B0503020204020204" pitchFamily="34" charset="-122"/>
                  </a:rPr>
                  <a:t>同時</a:t>
                </a:r>
                <a:r>
                  <a:rPr lang="zh-TW" altLang="en-US" sz="3321" b="1" spc="-1" dirty="0">
                    <a:solidFill>
                      <a:srgbClr val="C00000"/>
                    </a:solidFill>
                    <a:latin typeface="Microsoft YaHei" panose="020B0503020204020204" pitchFamily="34" charset="-122"/>
                    <a:ea typeface="Microsoft YaHei" panose="020B0503020204020204" pitchFamily="34" charset="-122"/>
                  </a:rPr>
                  <a:t>總表線上確認</a:t>
                </a:r>
                <a:endParaRPr lang="en-US" sz="3321" spc="-1" dirty="0">
                  <a:solidFill>
                    <a:srgbClr val="000000"/>
                  </a:solidFill>
                  <a:latin typeface="Microsoft YaHei" panose="020B0503020204020204" pitchFamily="34" charset="-122"/>
                  <a:ea typeface="Microsoft YaHei" panose="020B0503020204020204" pitchFamily="34" charset="-122"/>
                </a:endParaRPr>
              </a:p>
            </p:txBody>
          </p:sp>
        </p:grpSp>
        <p:sp>
          <p:nvSpPr>
            <p:cNvPr id="80" name="Google Shape;132;p3"/>
            <p:cNvSpPr/>
            <p:nvPr/>
          </p:nvSpPr>
          <p:spPr>
            <a:xfrm>
              <a:off x="2985562" y="2070395"/>
              <a:ext cx="5800617" cy="1467278"/>
            </a:xfrm>
            <a:prstGeom prst="roundRect">
              <a:avLst>
                <a:gd name="adj" fmla="val 16667"/>
              </a:avLst>
            </a:prstGeom>
            <a:solidFill>
              <a:srgbClr val="FDE9D8"/>
            </a:solidFill>
            <a:ln w="38100">
              <a:solidFill>
                <a:srgbClr val="C00000"/>
              </a:solidFill>
              <a:round/>
            </a:ln>
          </p:spPr>
          <p:style>
            <a:lnRef idx="0">
              <a:scrgbClr r="0" g="0" b="0"/>
            </a:lnRef>
            <a:fillRef idx="0">
              <a:scrgbClr r="0" g="0" b="0"/>
            </a:fillRef>
            <a:effectRef idx="0">
              <a:scrgbClr r="0" g="0" b="0"/>
            </a:effectRef>
            <a:fontRef idx="minor"/>
          </p:style>
          <p:txBody>
            <a:bodyPr anchor="ctr">
              <a:noAutofit/>
            </a:bodyPr>
            <a:lstStyle/>
            <a:p>
              <a:pPr>
                <a:tabLst>
                  <a:tab pos="0" algn="l"/>
                </a:tabLst>
              </a:pPr>
              <a:r>
                <a:rPr lang="zh-TW" altLang="en-US" sz="2491" b="1" spc="-1" dirty="0">
                  <a:solidFill>
                    <a:schemeClr val="dk1"/>
                  </a:solidFill>
                  <a:latin typeface="Microsoft YaHei" panose="020B0503020204020204" pitchFamily="34" charset="-122"/>
                  <a:ea typeface="Microsoft YaHei" panose="020B0503020204020204" pitchFamily="34" charset="-122"/>
                </a:rPr>
                <a:t>上傳醫療費用申報檔案，檢核正確</a:t>
              </a:r>
              <a:endParaRPr lang="en-US" sz="2491" spc="-1" dirty="0">
                <a:solidFill>
                  <a:srgbClr val="000000"/>
                </a:solidFill>
                <a:latin typeface="Microsoft YaHei" panose="020B0503020204020204" pitchFamily="34" charset="-122"/>
                <a:ea typeface="Microsoft YaHei" panose="020B0503020204020204" pitchFamily="34" charset="-122"/>
              </a:endParaRPr>
            </a:p>
            <a:p>
              <a:pPr>
                <a:spcBef>
                  <a:spcPts val="415"/>
                </a:spcBef>
                <a:tabLst>
                  <a:tab pos="0" algn="l"/>
                </a:tabLst>
              </a:pPr>
              <a:r>
                <a:rPr lang="en-US" sz="1937" spc="-1" dirty="0">
                  <a:solidFill>
                    <a:schemeClr val="dk1"/>
                  </a:solidFill>
                  <a:latin typeface="Microsoft YaHei" panose="020B0503020204020204" pitchFamily="34" charset="-122"/>
                  <a:ea typeface="Microsoft YaHei" panose="020B0503020204020204" pitchFamily="34" charset="-122"/>
                </a:rPr>
                <a:t>(</a:t>
              </a:r>
              <a:r>
                <a:rPr lang="zh-TW" altLang="en-US" sz="1937" spc="-1" dirty="0">
                  <a:solidFill>
                    <a:schemeClr val="dk1"/>
                  </a:solidFill>
                  <a:latin typeface="Microsoft YaHei" panose="020B0503020204020204" pitchFamily="34" charset="-122"/>
                  <a:ea typeface="Microsoft YaHei" panose="020B0503020204020204" pitchFamily="34" charset="-122"/>
                </a:rPr>
                <a:t>系統自動提醒，檢核正確後，請至醫療費用申報</a:t>
              </a:r>
              <a:endParaRPr lang="en-US" altLang="zh-TW" sz="1937" spc="-1" dirty="0">
                <a:solidFill>
                  <a:schemeClr val="dk1"/>
                </a:solidFill>
                <a:latin typeface="Microsoft YaHei" panose="020B0503020204020204" pitchFamily="34" charset="-122"/>
                <a:ea typeface="Microsoft YaHei" panose="020B0503020204020204" pitchFamily="34" charset="-122"/>
              </a:endParaRPr>
            </a:p>
            <a:p>
              <a:pPr>
                <a:tabLst>
                  <a:tab pos="0" algn="l"/>
                </a:tabLst>
              </a:pPr>
              <a:r>
                <a:rPr lang="zh-TW" altLang="en-US" sz="1937" spc="-1" dirty="0">
                  <a:solidFill>
                    <a:schemeClr val="dk1"/>
                  </a:solidFill>
                  <a:latin typeface="Microsoft YaHei" panose="020B0503020204020204" pitchFamily="34" charset="-122"/>
                  <a:ea typeface="Microsoft YaHei" panose="020B0503020204020204" pitchFamily="34" charset="-122"/>
                </a:rPr>
                <a:t>總表線上確認做確認喲</a:t>
              </a:r>
              <a:r>
                <a:rPr lang="en-US" sz="1937" spc="-1" dirty="0">
                  <a:solidFill>
                    <a:schemeClr val="dk1"/>
                  </a:solidFill>
                  <a:latin typeface="Microsoft YaHei" panose="020B0503020204020204" pitchFamily="34" charset="-122"/>
                  <a:ea typeface="Microsoft YaHei" panose="020B0503020204020204" pitchFamily="34" charset="-122"/>
                </a:rPr>
                <a:t>~)</a:t>
              </a:r>
              <a:endParaRPr lang="en-US" sz="1937" spc="-1" dirty="0">
                <a:solidFill>
                  <a:srgbClr val="000000"/>
                </a:solidFill>
                <a:latin typeface="Microsoft YaHei" panose="020B0503020204020204" pitchFamily="34" charset="-122"/>
                <a:ea typeface="Microsoft YaHei" panose="020B0503020204020204" pitchFamily="34" charset="-122"/>
              </a:endParaRPr>
            </a:p>
          </p:txBody>
        </p:sp>
        <p:grpSp>
          <p:nvGrpSpPr>
            <p:cNvPr id="82" name="Google Shape;134;p3"/>
            <p:cNvGrpSpPr/>
            <p:nvPr/>
          </p:nvGrpSpPr>
          <p:grpSpPr>
            <a:xfrm>
              <a:off x="2794276" y="714950"/>
              <a:ext cx="2379874" cy="3592473"/>
              <a:chOff x="183960" y="487760"/>
              <a:chExt cx="3772080" cy="5010400"/>
            </a:xfrm>
          </p:grpSpPr>
          <p:sp>
            <p:nvSpPr>
              <p:cNvPr id="83" name="Google Shape;135;p3"/>
              <p:cNvSpPr/>
              <p:nvPr/>
            </p:nvSpPr>
            <p:spPr>
              <a:xfrm>
                <a:off x="183960" y="622080"/>
                <a:ext cx="3772080" cy="1054800"/>
              </a:xfrm>
              <a:prstGeom prst="roundRect">
                <a:avLst>
                  <a:gd name="adj" fmla="val 50000"/>
                </a:avLst>
              </a:prstGeom>
              <a:solidFill>
                <a:schemeClr val="accent2"/>
              </a:solidFill>
              <a:ln w="0">
                <a:noFill/>
              </a:ln>
              <a:effectLst>
                <a:outerShdw blurRad="39960" dist="20160" dir="5400000" rotWithShape="0">
                  <a:srgbClr val="000000">
                    <a:alpha val="38000"/>
                  </a:srgbClr>
                </a:outerShdw>
              </a:effectLst>
            </p:spPr>
            <p:style>
              <a:lnRef idx="0">
                <a:scrgbClr r="0" g="0" b="0"/>
              </a:lnRef>
              <a:fillRef idx="0">
                <a:scrgbClr r="0" g="0" b="0"/>
              </a:fillRef>
              <a:effectRef idx="0">
                <a:scrgbClr r="0" g="0" b="0"/>
              </a:effectRef>
              <a:fontRef idx="minor"/>
            </p:style>
            <p:txBody>
              <a:bodyPr anchor="ctr">
                <a:noAutofit/>
              </a:bodyPr>
              <a:lstStyle/>
              <a:p>
                <a:pPr algn="ctr">
                  <a:tabLst>
                    <a:tab pos="0" algn="l"/>
                  </a:tabLst>
                </a:pPr>
                <a:endParaRPr lang="en-US" sz="969" spc="-1">
                  <a:solidFill>
                    <a:srgbClr val="000000"/>
                  </a:solidFill>
                  <a:latin typeface="Arial"/>
                </a:endParaRPr>
              </a:p>
            </p:txBody>
          </p:sp>
          <p:sp>
            <p:nvSpPr>
              <p:cNvPr id="84" name="Google Shape;136;p3"/>
              <p:cNvSpPr/>
              <p:nvPr/>
            </p:nvSpPr>
            <p:spPr>
              <a:xfrm>
                <a:off x="257779" y="758059"/>
                <a:ext cx="1806927" cy="841516"/>
              </a:xfrm>
              <a:prstGeom prst="rect">
                <a:avLst/>
              </a:prstGeom>
              <a:noFill/>
              <a:ln w="0">
                <a:noFill/>
              </a:ln>
            </p:spPr>
            <p:style>
              <a:lnRef idx="0">
                <a:scrgbClr r="0" g="0" b="0"/>
              </a:lnRef>
              <a:fillRef idx="0">
                <a:scrgbClr r="0" g="0" b="0"/>
              </a:fillRef>
              <a:effectRef idx="0">
                <a:scrgbClr r="0" g="0" b="0"/>
              </a:effectRef>
              <a:fontRef idx="minor"/>
            </p:style>
            <p:txBody>
              <a:bodyPr wrap="square" anchor="t">
                <a:spAutoFit/>
              </a:bodyPr>
              <a:lstStyle/>
              <a:p>
                <a:pPr>
                  <a:tabLst>
                    <a:tab pos="0" algn="l"/>
                  </a:tabLst>
                </a:pPr>
                <a:r>
                  <a:rPr lang="zh-TW" altLang="en-US" sz="3321" b="1" spc="-1" dirty="0">
                    <a:solidFill>
                      <a:schemeClr val="lt1"/>
                    </a:solidFill>
                    <a:latin typeface="Microsoft JhengHei"/>
                    <a:ea typeface="Microsoft JhengHei"/>
                  </a:rPr>
                  <a:t>步驟</a:t>
                </a:r>
                <a:endParaRPr lang="en-US" sz="3321" spc="-1" dirty="0">
                  <a:solidFill>
                    <a:srgbClr val="000000"/>
                  </a:solidFill>
                  <a:latin typeface="Arial"/>
                </a:endParaRPr>
              </a:p>
            </p:txBody>
          </p:sp>
          <p:sp>
            <p:nvSpPr>
              <p:cNvPr id="86" name="Google Shape;138;p3"/>
              <p:cNvSpPr/>
              <p:nvPr/>
            </p:nvSpPr>
            <p:spPr>
              <a:xfrm>
                <a:off x="1558439" y="487760"/>
                <a:ext cx="2333340" cy="1316737"/>
              </a:xfrm>
              <a:prstGeom prst="rect">
                <a:avLst/>
              </a:prstGeom>
              <a:noFill/>
              <a:ln w="0">
                <a:noFill/>
              </a:ln>
            </p:spPr>
            <p:style>
              <a:lnRef idx="0">
                <a:scrgbClr r="0" g="0" b="0"/>
              </a:lnRef>
              <a:fillRef idx="0">
                <a:scrgbClr r="0" g="0" b="0"/>
              </a:fillRef>
              <a:effectRef idx="0">
                <a:scrgbClr r="0" g="0" b="0"/>
              </a:effectRef>
              <a:fontRef idx="minor"/>
            </p:style>
            <p:txBody>
              <a:bodyPr wrap="square" anchor="t">
                <a:spAutoFit/>
              </a:bodyPr>
              <a:lstStyle/>
              <a:p>
                <a:pPr>
                  <a:tabLst>
                    <a:tab pos="0" algn="l"/>
                  </a:tabLst>
                </a:pPr>
                <a:r>
                  <a:rPr lang="en-US" sz="5535" b="1" spc="-1" dirty="0">
                    <a:solidFill>
                      <a:schemeClr val="lt1"/>
                    </a:solidFill>
                    <a:latin typeface="Microsoft YaHei" panose="020B0503020204020204" pitchFamily="34" charset="-122"/>
                    <a:ea typeface="Microsoft YaHei" panose="020B0503020204020204" pitchFamily="34" charset="-122"/>
                  </a:rPr>
                  <a:t>1</a:t>
                </a:r>
                <a:r>
                  <a:rPr lang="en-US" sz="3044" b="1" spc="-1" dirty="0">
                    <a:solidFill>
                      <a:schemeClr val="lt1"/>
                    </a:solidFill>
                    <a:latin typeface="Microsoft YaHei" panose="020B0503020204020204" pitchFamily="34" charset="-122"/>
                    <a:ea typeface="Microsoft YaHei" panose="020B0503020204020204" pitchFamily="34" charset="-122"/>
                  </a:rPr>
                  <a:t>&amp;</a:t>
                </a:r>
                <a:r>
                  <a:rPr lang="en-US" sz="5535" b="1" spc="-1" dirty="0">
                    <a:solidFill>
                      <a:schemeClr val="lt1"/>
                    </a:solidFill>
                    <a:latin typeface="Microsoft YaHei" panose="020B0503020204020204" pitchFamily="34" charset="-122"/>
                    <a:ea typeface="Microsoft YaHei" panose="020B0503020204020204" pitchFamily="34" charset="-122"/>
                  </a:rPr>
                  <a:t>2</a:t>
                </a:r>
                <a:endParaRPr lang="en-US" sz="5535" spc="-1" dirty="0">
                  <a:solidFill>
                    <a:srgbClr val="000000"/>
                  </a:solidFill>
                  <a:latin typeface="Microsoft YaHei" panose="020B0503020204020204" pitchFamily="34" charset="-122"/>
                  <a:ea typeface="Microsoft YaHei" panose="020B0503020204020204" pitchFamily="34" charset="-122"/>
                </a:endParaRPr>
              </a:p>
            </p:txBody>
          </p:sp>
          <p:sp>
            <p:nvSpPr>
              <p:cNvPr id="87" name="Google Shape;139;p3"/>
              <p:cNvSpPr/>
              <p:nvPr/>
            </p:nvSpPr>
            <p:spPr>
              <a:xfrm>
                <a:off x="486752" y="4626775"/>
                <a:ext cx="721036" cy="871385"/>
              </a:xfrm>
              <a:prstGeom prst="rect">
                <a:avLst/>
              </a:prstGeom>
              <a:noFill/>
              <a:ln w="0">
                <a:noFill/>
              </a:ln>
            </p:spPr>
            <p:style>
              <a:lnRef idx="0">
                <a:scrgbClr r="0" g="0" b="0"/>
              </a:lnRef>
              <a:fillRef idx="0">
                <a:scrgbClr r="0" g="0" b="0"/>
              </a:fillRef>
              <a:effectRef idx="0">
                <a:scrgbClr r="0" g="0" b="0"/>
              </a:effectRef>
              <a:fontRef idx="minor"/>
            </p:style>
            <p:txBody>
              <a:bodyPr wrap="square" anchor="t">
                <a:spAutoFit/>
              </a:bodyPr>
              <a:lstStyle/>
              <a:p>
                <a:pPr>
                  <a:tabLst>
                    <a:tab pos="0" algn="l"/>
                  </a:tabLst>
                </a:pPr>
                <a:r>
                  <a:rPr lang="en-US" sz="3460" b="1" spc="-1" dirty="0">
                    <a:latin typeface="Microsoft YaHei" panose="020B0503020204020204" pitchFamily="34" charset="-122"/>
                    <a:ea typeface="Microsoft YaHei" panose="020B0503020204020204" pitchFamily="34" charset="-122"/>
                  </a:rPr>
                  <a:t>2</a:t>
                </a:r>
                <a:endParaRPr lang="en-US" sz="3460" spc="-1" dirty="0">
                  <a:latin typeface="Microsoft YaHei" panose="020B0503020204020204" pitchFamily="34" charset="-122"/>
                  <a:ea typeface="Microsoft YaHei" panose="020B0503020204020204" pitchFamily="34" charset="-122"/>
                </a:endParaRPr>
              </a:p>
            </p:txBody>
          </p:sp>
        </p:grpSp>
        <p:sp>
          <p:nvSpPr>
            <p:cNvPr id="88" name="Google Shape;140;p3"/>
            <p:cNvSpPr/>
            <p:nvPr/>
          </p:nvSpPr>
          <p:spPr>
            <a:xfrm>
              <a:off x="2985312" y="4133929"/>
              <a:ext cx="5048000" cy="2365199"/>
            </a:xfrm>
            <a:prstGeom prst="roundRect">
              <a:avLst>
                <a:gd name="adj" fmla="val 16667"/>
              </a:avLst>
            </a:prstGeom>
            <a:solidFill>
              <a:srgbClr val="FDE9D8"/>
            </a:solidFill>
            <a:ln w="28575">
              <a:solidFill>
                <a:srgbClr val="C00000"/>
              </a:solidFill>
              <a:round/>
            </a:ln>
          </p:spPr>
          <p:style>
            <a:lnRef idx="0">
              <a:scrgbClr r="0" g="0" b="0"/>
            </a:lnRef>
            <a:fillRef idx="0">
              <a:scrgbClr r="0" g="0" b="0"/>
            </a:fillRef>
            <a:effectRef idx="0">
              <a:scrgbClr r="0" g="0" b="0"/>
            </a:effectRef>
            <a:fontRef idx="minor"/>
          </p:style>
          <p:txBody>
            <a:bodyPr anchor="ctr">
              <a:noAutofit/>
            </a:bodyPr>
            <a:lstStyle/>
            <a:p>
              <a:pPr>
                <a:tabLst>
                  <a:tab pos="0" algn="l"/>
                </a:tabLst>
              </a:pPr>
              <a:r>
                <a:rPr lang="zh-TW" altLang="en-US" sz="2214" spc="-1" dirty="0">
                  <a:solidFill>
                    <a:schemeClr val="dk1"/>
                  </a:solidFill>
                  <a:latin typeface="Microsoft YaHei" panose="020B0503020204020204" pitchFamily="34" charset="-122"/>
                  <a:ea typeface="Microsoft YaHei" panose="020B0503020204020204" pitchFamily="34" charset="-122"/>
                </a:rPr>
                <a:t>請以</a:t>
              </a:r>
              <a:r>
                <a:rPr lang="zh-TW" altLang="en-US" sz="2491" b="1" spc="-1" dirty="0">
                  <a:solidFill>
                    <a:srgbClr val="C00000"/>
                  </a:solidFill>
                  <a:latin typeface="Microsoft YaHei" panose="020B0503020204020204" pitchFamily="34" charset="-122"/>
                  <a:ea typeface="Microsoft YaHei" panose="020B0503020204020204" pitchFamily="34" charset="-122"/>
                </a:rPr>
                <a:t>「負責人醫事人員卡、健保卡或自然人憑證」</a:t>
              </a:r>
              <a:r>
                <a:rPr lang="zh-TW" altLang="en-US" sz="2491" spc="-1" dirty="0">
                  <a:latin typeface="Microsoft YaHei" panose="020B0503020204020204" pitchFamily="34" charset="-122"/>
                  <a:ea typeface="Microsoft YaHei" panose="020B0503020204020204" pitchFamily="34" charset="-122"/>
                </a:rPr>
                <a:t>登錄</a:t>
              </a:r>
              <a:r>
                <a:rPr lang="en-US" sz="2491" spc="-1" dirty="0">
                  <a:latin typeface="Microsoft YaHei" panose="020B0503020204020204" pitchFamily="34" charset="-122"/>
                  <a:ea typeface="Microsoft YaHei" panose="020B0503020204020204" pitchFamily="34" charset="-122"/>
                </a:rPr>
                <a:t>VPN</a:t>
              </a:r>
              <a:r>
                <a:rPr lang="zh-TW" altLang="en-US" sz="2491" spc="-1" dirty="0">
                  <a:latin typeface="Microsoft YaHei" panose="020B0503020204020204" pitchFamily="34" charset="-122"/>
                  <a:ea typeface="Microsoft YaHei" panose="020B0503020204020204" pitchFamily="34" charset="-122"/>
                </a:rPr>
                <a:t>，</a:t>
              </a:r>
              <a:endParaRPr lang="en-US" sz="2491" spc="-1" dirty="0">
                <a:latin typeface="Microsoft YaHei" panose="020B0503020204020204" pitchFamily="34" charset="-122"/>
                <a:ea typeface="Microsoft YaHei" panose="020B0503020204020204" pitchFamily="34" charset="-122"/>
              </a:endParaRPr>
            </a:p>
            <a:p>
              <a:pPr>
                <a:tabLst>
                  <a:tab pos="0" algn="l"/>
                </a:tabLst>
              </a:pPr>
              <a:r>
                <a:rPr lang="zh-TW" altLang="en-US" sz="2214" spc="-1" dirty="0">
                  <a:solidFill>
                    <a:schemeClr val="dk1"/>
                  </a:solidFill>
                  <a:latin typeface="Microsoft YaHei" panose="020B0503020204020204" pitchFamily="34" charset="-122"/>
                  <a:ea typeface="Microsoft YaHei" panose="020B0503020204020204" pitchFamily="34" charset="-122"/>
                </a:rPr>
                <a:t>進入</a:t>
              </a:r>
              <a:r>
                <a:rPr lang="en-US" altLang="zh-TW" sz="2491" b="1" spc="-1" dirty="0">
                  <a:solidFill>
                    <a:srgbClr val="C00000"/>
                  </a:solidFill>
                  <a:latin typeface="Microsoft YaHei" panose="020B0503020204020204" pitchFamily="34" charset="-122"/>
                  <a:ea typeface="Microsoft YaHei" panose="020B0503020204020204" pitchFamily="34" charset="-122"/>
                </a:rPr>
                <a:t>【</a:t>
              </a:r>
              <a:r>
                <a:rPr lang="zh-TW" altLang="en-US" sz="2491" b="1" spc="-1" dirty="0">
                  <a:solidFill>
                    <a:srgbClr val="C00000"/>
                  </a:solidFill>
                  <a:latin typeface="Microsoft YaHei" panose="020B0503020204020204" pitchFamily="34" charset="-122"/>
                  <a:ea typeface="Microsoft YaHei" panose="020B0503020204020204" pitchFamily="34" charset="-122"/>
                </a:rPr>
                <a:t>醫療費用申報總表線上確認</a:t>
              </a:r>
              <a:r>
                <a:rPr lang="en-US" altLang="zh-TW" sz="2491" b="1" spc="-1" dirty="0">
                  <a:solidFill>
                    <a:srgbClr val="C00000"/>
                  </a:solidFill>
                  <a:latin typeface="Microsoft YaHei" panose="020B0503020204020204" pitchFamily="34" charset="-122"/>
                  <a:ea typeface="Microsoft YaHei" panose="020B0503020204020204" pitchFamily="34" charset="-122"/>
                </a:rPr>
                <a:t>】</a:t>
              </a:r>
              <a:r>
                <a:rPr lang="zh-TW" altLang="en-US" sz="2491" b="1" spc="-1" dirty="0">
                  <a:solidFill>
                    <a:srgbClr val="C00000"/>
                  </a:solidFill>
                  <a:latin typeface="Microsoft YaHei" panose="020B0503020204020204" pitchFamily="34" charset="-122"/>
                  <a:ea typeface="Microsoft YaHei" panose="020B0503020204020204" pitchFamily="34" charset="-122"/>
                </a:rPr>
                <a:t>，</a:t>
              </a:r>
              <a:r>
                <a:rPr lang="zh-TW" altLang="en-US" sz="2214" spc="-1" dirty="0">
                  <a:latin typeface="Microsoft YaHei" panose="020B0503020204020204" pitchFamily="34" charset="-122"/>
                  <a:ea typeface="Microsoft YaHei" panose="020B0503020204020204" pitchFamily="34" charset="-122"/>
                </a:rPr>
                <a:t>檢視畫面資料後，按</a:t>
              </a:r>
              <a:r>
                <a:rPr lang="zh-TW" altLang="en-US" sz="2491" b="1" spc="-1" dirty="0">
                  <a:solidFill>
                    <a:srgbClr val="C00000"/>
                  </a:solidFill>
                  <a:latin typeface="Microsoft YaHei" panose="020B0503020204020204" pitchFamily="34" charset="-122"/>
                  <a:ea typeface="Microsoft YaHei" panose="020B0503020204020204" pitchFamily="34" charset="-122"/>
                </a:rPr>
                <a:t>查詢。</a:t>
              </a:r>
              <a:endParaRPr lang="en-US" sz="2491" spc="-1" dirty="0">
                <a:solidFill>
                  <a:srgbClr val="000000"/>
                </a:solidFill>
                <a:latin typeface="Microsoft YaHei" panose="020B0503020204020204" pitchFamily="34" charset="-122"/>
                <a:ea typeface="Microsoft YaHei" panose="020B0503020204020204" pitchFamily="34" charset="-122"/>
              </a:endParaRPr>
            </a:p>
          </p:txBody>
        </p:sp>
        <p:sp>
          <p:nvSpPr>
            <p:cNvPr id="93" name="Google Shape;145;p3"/>
            <p:cNvSpPr/>
            <p:nvPr/>
          </p:nvSpPr>
          <p:spPr>
            <a:xfrm>
              <a:off x="3196276" y="820556"/>
              <a:ext cx="210714" cy="210714"/>
            </a:xfrm>
            <a:prstGeom prst="rect">
              <a:avLst/>
            </a:prstGeom>
            <a:noFill/>
            <a:ln w="0">
              <a:noFill/>
            </a:ln>
          </p:spPr>
          <p:style>
            <a:lnRef idx="0">
              <a:scrgbClr r="0" g="0" b="0"/>
            </a:lnRef>
            <a:fillRef idx="0">
              <a:scrgbClr r="0" g="0" b="0"/>
            </a:fillRef>
            <a:effectRef idx="0">
              <a:scrgbClr r="0" g="0" b="0"/>
            </a:effectRef>
            <a:fontRef idx="minor"/>
          </p:style>
          <p:txBody>
            <a:bodyPr anchor="t">
              <a:noAutofit/>
            </a:bodyPr>
            <a:lstStyle/>
            <a:p>
              <a:pPr>
                <a:tabLst>
                  <a:tab pos="0" algn="l"/>
                </a:tabLst>
              </a:pPr>
              <a:endParaRPr lang="en-US" sz="969" spc="-1">
                <a:solidFill>
                  <a:srgbClr val="000000"/>
                </a:solidFill>
                <a:latin typeface="Arial"/>
              </a:endParaRPr>
            </a:p>
          </p:txBody>
        </p:sp>
        <p:sp>
          <p:nvSpPr>
            <p:cNvPr id="94" name="Google Shape;146;p3"/>
            <p:cNvSpPr/>
            <p:nvPr/>
          </p:nvSpPr>
          <p:spPr>
            <a:xfrm>
              <a:off x="3301882" y="925913"/>
              <a:ext cx="210714" cy="210714"/>
            </a:xfrm>
            <a:prstGeom prst="rect">
              <a:avLst/>
            </a:prstGeom>
            <a:noFill/>
            <a:ln w="0">
              <a:noFill/>
            </a:ln>
          </p:spPr>
          <p:style>
            <a:lnRef idx="0">
              <a:scrgbClr r="0" g="0" b="0"/>
            </a:lnRef>
            <a:fillRef idx="0">
              <a:scrgbClr r="0" g="0" b="0"/>
            </a:fillRef>
            <a:effectRef idx="0">
              <a:scrgbClr r="0" g="0" b="0"/>
            </a:effectRef>
            <a:fontRef idx="minor"/>
          </p:style>
          <p:txBody>
            <a:bodyPr anchor="t">
              <a:noAutofit/>
            </a:bodyPr>
            <a:lstStyle/>
            <a:p>
              <a:pPr>
                <a:tabLst>
                  <a:tab pos="0" algn="l"/>
                </a:tabLst>
              </a:pPr>
              <a:endParaRPr lang="en-US" sz="969" spc="-1">
                <a:solidFill>
                  <a:srgbClr val="000000"/>
                </a:solidFill>
                <a:latin typeface="Arial"/>
              </a:endParaRPr>
            </a:p>
          </p:txBody>
        </p:sp>
        <p:sp>
          <p:nvSpPr>
            <p:cNvPr id="95" name="Google Shape;147;p3"/>
            <p:cNvSpPr/>
            <p:nvPr/>
          </p:nvSpPr>
          <p:spPr>
            <a:xfrm>
              <a:off x="3407239" y="1031519"/>
              <a:ext cx="210714" cy="210714"/>
            </a:xfrm>
            <a:prstGeom prst="rect">
              <a:avLst/>
            </a:prstGeom>
            <a:noFill/>
            <a:ln w="0">
              <a:noFill/>
            </a:ln>
          </p:spPr>
          <p:style>
            <a:lnRef idx="0">
              <a:scrgbClr r="0" g="0" b="0"/>
            </a:lnRef>
            <a:fillRef idx="0">
              <a:scrgbClr r="0" g="0" b="0"/>
            </a:fillRef>
            <a:effectRef idx="0">
              <a:scrgbClr r="0" g="0" b="0"/>
            </a:effectRef>
            <a:fontRef idx="minor"/>
          </p:style>
          <p:txBody>
            <a:bodyPr anchor="t">
              <a:noAutofit/>
            </a:bodyPr>
            <a:lstStyle/>
            <a:p>
              <a:pPr>
                <a:tabLst>
                  <a:tab pos="0" algn="l"/>
                </a:tabLst>
              </a:pPr>
              <a:endParaRPr lang="en-US" sz="969" spc="-1">
                <a:solidFill>
                  <a:srgbClr val="000000"/>
                </a:solidFill>
                <a:latin typeface="Arial"/>
              </a:endParaRPr>
            </a:p>
          </p:txBody>
        </p:sp>
        <p:sp>
          <p:nvSpPr>
            <p:cNvPr id="96" name="Google Shape;148;p3"/>
            <p:cNvSpPr/>
            <p:nvPr/>
          </p:nvSpPr>
          <p:spPr>
            <a:xfrm>
              <a:off x="3512596" y="1143103"/>
              <a:ext cx="205235" cy="205484"/>
            </a:xfrm>
            <a:prstGeom prst="rect">
              <a:avLst/>
            </a:prstGeom>
            <a:noFill/>
            <a:ln w="0">
              <a:noFill/>
            </a:ln>
          </p:spPr>
          <p:style>
            <a:lnRef idx="0">
              <a:scrgbClr r="0" g="0" b="0"/>
            </a:lnRef>
            <a:fillRef idx="0">
              <a:scrgbClr r="0" g="0" b="0"/>
            </a:fillRef>
            <a:effectRef idx="0">
              <a:scrgbClr r="0" g="0" b="0"/>
            </a:effectRef>
            <a:fontRef idx="minor"/>
          </p:style>
          <p:txBody>
            <a:bodyPr anchor="t">
              <a:noAutofit/>
            </a:bodyPr>
            <a:lstStyle/>
            <a:p>
              <a:pPr>
                <a:tabLst>
                  <a:tab pos="0" algn="l"/>
                </a:tabLst>
              </a:pPr>
              <a:endParaRPr lang="en-US" sz="969" spc="-1">
                <a:solidFill>
                  <a:srgbClr val="000000"/>
                </a:solidFill>
                <a:latin typeface="Arial"/>
              </a:endParaRPr>
            </a:p>
          </p:txBody>
        </p:sp>
        <p:pic>
          <p:nvPicPr>
            <p:cNvPr id="97" name="Google Shape;149;p3"/>
            <p:cNvPicPr/>
            <p:nvPr/>
          </p:nvPicPr>
          <p:blipFill>
            <a:blip r:embed="rId3"/>
            <a:stretch/>
          </p:blipFill>
          <p:spPr>
            <a:xfrm rot="5400000" flipH="1">
              <a:off x="7846665" y="3410071"/>
              <a:ext cx="1174133" cy="1351999"/>
            </a:xfrm>
            <a:prstGeom prst="rect">
              <a:avLst/>
            </a:prstGeom>
            <a:ln w="0">
              <a:noFill/>
            </a:ln>
          </p:spPr>
        </p:pic>
        <p:pic>
          <p:nvPicPr>
            <p:cNvPr id="98" name="Google Shape;150;p3"/>
            <p:cNvPicPr/>
            <p:nvPr/>
          </p:nvPicPr>
          <p:blipFill>
            <a:blip r:embed="rId4"/>
            <a:stretch/>
          </p:blipFill>
          <p:spPr>
            <a:xfrm>
              <a:off x="8730209" y="5401923"/>
              <a:ext cx="856807" cy="936586"/>
            </a:xfrm>
            <a:prstGeom prst="rect">
              <a:avLst/>
            </a:prstGeom>
            <a:ln w="0">
              <a:noFill/>
            </a:ln>
          </p:spPr>
        </p:pic>
        <p:sp>
          <p:nvSpPr>
            <p:cNvPr id="99" name="Google Shape;151;p3"/>
            <p:cNvSpPr/>
            <p:nvPr/>
          </p:nvSpPr>
          <p:spPr>
            <a:xfrm>
              <a:off x="3618203" y="1242233"/>
              <a:ext cx="210714" cy="210714"/>
            </a:xfrm>
            <a:prstGeom prst="rect">
              <a:avLst/>
            </a:prstGeom>
            <a:noFill/>
            <a:ln w="0">
              <a:noFill/>
            </a:ln>
          </p:spPr>
          <p:style>
            <a:lnRef idx="0">
              <a:scrgbClr r="0" g="0" b="0"/>
            </a:lnRef>
            <a:fillRef idx="0">
              <a:scrgbClr r="0" g="0" b="0"/>
            </a:fillRef>
            <a:effectRef idx="0">
              <a:scrgbClr r="0" g="0" b="0"/>
            </a:effectRef>
            <a:fontRef idx="minor"/>
          </p:style>
          <p:txBody>
            <a:bodyPr anchor="t">
              <a:noAutofit/>
            </a:bodyPr>
            <a:lstStyle/>
            <a:p>
              <a:pPr>
                <a:tabLst>
                  <a:tab pos="0" algn="l"/>
                </a:tabLst>
              </a:pPr>
              <a:endParaRPr lang="en-US" sz="969" spc="-1">
                <a:solidFill>
                  <a:srgbClr val="000000"/>
                </a:solidFill>
                <a:latin typeface="Arial"/>
              </a:endParaRPr>
            </a:p>
          </p:txBody>
        </p:sp>
        <p:pic>
          <p:nvPicPr>
            <p:cNvPr id="100" name="Google Shape;152;p3"/>
            <p:cNvPicPr/>
            <p:nvPr/>
          </p:nvPicPr>
          <p:blipFill>
            <a:blip r:embed="rId5"/>
            <a:stretch/>
          </p:blipFill>
          <p:spPr>
            <a:xfrm>
              <a:off x="7954687" y="5400397"/>
              <a:ext cx="557670" cy="936586"/>
            </a:xfrm>
            <a:prstGeom prst="rect">
              <a:avLst/>
            </a:prstGeom>
            <a:ln w="0">
              <a:noFill/>
            </a:ln>
          </p:spPr>
        </p:pic>
        <p:pic>
          <p:nvPicPr>
            <p:cNvPr id="101" name="Google Shape;153;p3"/>
            <p:cNvPicPr/>
            <p:nvPr/>
          </p:nvPicPr>
          <p:blipFill>
            <a:blip r:embed="rId6"/>
            <a:srcRect r="62330"/>
            <a:stretch/>
          </p:blipFill>
          <p:spPr>
            <a:xfrm>
              <a:off x="8451374" y="5569929"/>
              <a:ext cx="557670" cy="597522"/>
            </a:xfrm>
            <a:prstGeom prst="rect">
              <a:avLst/>
            </a:prstGeom>
            <a:ln w="0">
              <a:noFill/>
            </a:ln>
          </p:spPr>
        </p:pic>
        <p:sp>
          <p:nvSpPr>
            <p:cNvPr id="26" name="Google Shape;139;p3">
              <a:extLst>
                <a:ext uri="{FF2B5EF4-FFF2-40B4-BE49-F238E27FC236}">
                  <a16:creationId xmlns:a16="http://schemas.microsoft.com/office/drawing/2014/main" id="{3A304881-E48D-4E00-B4EB-8977FC97D777}"/>
                </a:ext>
              </a:extLst>
            </p:cNvPr>
            <p:cNvSpPr/>
            <p:nvPr/>
          </p:nvSpPr>
          <p:spPr>
            <a:xfrm>
              <a:off x="2940139" y="1567553"/>
              <a:ext cx="625005" cy="624786"/>
            </a:xfrm>
            <a:prstGeom prst="rect">
              <a:avLst/>
            </a:prstGeom>
            <a:noFill/>
            <a:ln w="0">
              <a:noFill/>
            </a:ln>
          </p:spPr>
          <p:style>
            <a:lnRef idx="0">
              <a:scrgbClr r="0" g="0" b="0"/>
            </a:lnRef>
            <a:fillRef idx="0">
              <a:scrgbClr r="0" g="0" b="0"/>
            </a:fillRef>
            <a:effectRef idx="0">
              <a:scrgbClr r="0" g="0" b="0"/>
            </a:effectRef>
            <a:fontRef idx="minor"/>
          </p:style>
          <p:txBody>
            <a:bodyPr wrap="square" anchor="t">
              <a:spAutoFit/>
            </a:bodyPr>
            <a:lstStyle/>
            <a:p>
              <a:pPr algn="ctr">
                <a:tabLst>
                  <a:tab pos="0" algn="l"/>
                </a:tabLst>
              </a:pPr>
              <a:r>
                <a:rPr lang="en-US" sz="3460" b="1" spc="-1" dirty="0">
                  <a:latin typeface="Microsoft YaHei" panose="020B0503020204020204" pitchFamily="34" charset="-122"/>
                  <a:ea typeface="Microsoft YaHei" panose="020B0503020204020204" pitchFamily="34" charset="-122"/>
                </a:rPr>
                <a:t>1</a:t>
              </a:r>
              <a:endParaRPr lang="en-US" sz="3460" spc="-1" dirty="0">
                <a:latin typeface="Microsoft YaHei" panose="020B0503020204020204" pitchFamily="34" charset="-122"/>
                <a:ea typeface="Microsoft YaHei" panose="020B0503020204020204" pitchFamily="34" charset="-122"/>
              </a:endParaRPr>
            </a:p>
          </p:txBody>
        </p:sp>
      </p:grpSp>
      <p:grpSp>
        <p:nvGrpSpPr>
          <p:cNvPr id="28" name="群組 27">
            <a:extLst>
              <a:ext uri="{FF2B5EF4-FFF2-40B4-BE49-F238E27FC236}">
                <a16:creationId xmlns:a16="http://schemas.microsoft.com/office/drawing/2014/main" id="{623238B3-6DDC-4F16-9B1E-CDA62831C72D}"/>
              </a:ext>
            </a:extLst>
          </p:cNvPr>
          <p:cNvGrpSpPr/>
          <p:nvPr/>
        </p:nvGrpSpPr>
        <p:grpSpPr>
          <a:xfrm>
            <a:off x="-1606" y="-4776"/>
            <a:ext cx="12193605" cy="797934"/>
            <a:chOff x="63047" y="-4776"/>
            <a:chExt cx="12065906" cy="711147"/>
          </a:xfrm>
        </p:grpSpPr>
        <p:grpSp>
          <p:nvGrpSpPr>
            <p:cNvPr id="29" name="群組 28">
              <a:extLst>
                <a:ext uri="{FF2B5EF4-FFF2-40B4-BE49-F238E27FC236}">
                  <a16:creationId xmlns:a16="http://schemas.microsoft.com/office/drawing/2014/main" id="{0BB8227B-5902-4A23-AD49-DB72486FD9A9}"/>
                </a:ext>
              </a:extLst>
            </p:cNvPr>
            <p:cNvGrpSpPr/>
            <p:nvPr/>
          </p:nvGrpSpPr>
          <p:grpSpPr>
            <a:xfrm>
              <a:off x="63047" y="-4776"/>
              <a:ext cx="12065906" cy="711147"/>
              <a:chOff x="103573" y="-4776"/>
              <a:chExt cx="12065906" cy="711147"/>
            </a:xfrm>
          </p:grpSpPr>
          <p:sp>
            <p:nvSpPr>
              <p:cNvPr id="31" name="矩形 30">
                <a:extLst>
                  <a:ext uri="{FF2B5EF4-FFF2-40B4-BE49-F238E27FC236}">
                    <a16:creationId xmlns:a16="http://schemas.microsoft.com/office/drawing/2014/main" id="{80BA7EE6-5631-43F4-8437-C87E5821CF08}"/>
                  </a:ext>
                </a:extLst>
              </p:cNvPr>
              <p:cNvSpPr/>
              <p:nvPr/>
            </p:nvSpPr>
            <p:spPr>
              <a:xfrm>
                <a:off x="103573" y="-4776"/>
                <a:ext cx="12065906" cy="711147"/>
              </a:xfrm>
              <a:prstGeom prst="rect">
                <a:avLst/>
              </a:prstGeom>
              <a:solidFill>
                <a:srgbClr val="75C2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32" name="文字方塊 31">
                <a:extLst>
                  <a:ext uri="{FF2B5EF4-FFF2-40B4-BE49-F238E27FC236}">
                    <a16:creationId xmlns:a16="http://schemas.microsoft.com/office/drawing/2014/main" id="{F60FAFA8-C7E4-496D-AE46-6519DFE2F2B6}"/>
                  </a:ext>
                </a:extLst>
              </p:cNvPr>
              <p:cNvSpPr txBox="1"/>
              <p:nvPr/>
            </p:nvSpPr>
            <p:spPr>
              <a:xfrm>
                <a:off x="1082643" y="60798"/>
                <a:ext cx="7252135" cy="584775"/>
              </a:xfrm>
              <a:prstGeom prst="rect">
                <a:avLst/>
              </a:prstGeom>
              <a:noFill/>
            </p:spPr>
            <p:txBody>
              <a:bodyPr wrap="square" rtlCol="0">
                <a:spAutoFit/>
              </a:bodyPr>
              <a:lstStyle/>
              <a:p>
                <a:r>
                  <a:rPr lang="zh-TW" altLang="en-US" sz="3200" b="1" dirty="0">
                    <a:solidFill>
                      <a:schemeClr val="bg1"/>
                    </a:solidFill>
                    <a:latin typeface="微軟正黑體" panose="020B0604030504040204" pitchFamily="34" charset="-120"/>
                    <a:ea typeface="微軟正黑體" panose="020B0604030504040204" pitchFamily="34" charset="-120"/>
                  </a:rPr>
                  <a:t>完成申報資料</a:t>
                </a:r>
                <a:r>
                  <a:rPr lang="zh-TW" altLang="en-US" sz="3200" b="1" u="sng" dirty="0">
                    <a:solidFill>
                      <a:srgbClr val="FF0000"/>
                    </a:solidFill>
                    <a:latin typeface="微軟正黑體" panose="020B0604030504040204" pitchFamily="34" charset="-120"/>
                    <a:ea typeface="微軟正黑體" panose="020B0604030504040204" pitchFamily="34" charset="-120"/>
                  </a:rPr>
                  <a:t>總表線上確認</a:t>
                </a:r>
                <a:r>
                  <a:rPr lang="en-US" altLang="zh-TW" sz="3200" b="1" u="sng" dirty="0">
                    <a:solidFill>
                      <a:srgbClr val="FF0000"/>
                    </a:solidFill>
                    <a:latin typeface="微軟正黑體" panose="020B0604030504040204" pitchFamily="34" charset="-120"/>
                    <a:ea typeface="微軟正黑體" panose="020B0604030504040204" pitchFamily="34" charset="-120"/>
                  </a:rPr>
                  <a:t>3</a:t>
                </a:r>
                <a:r>
                  <a:rPr lang="zh-TW" altLang="en-US" sz="3200" b="1" u="sng" dirty="0">
                    <a:solidFill>
                      <a:srgbClr val="FF0000"/>
                    </a:solidFill>
                    <a:latin typeface="微軟正黑體" panose="020B0604030504040204" pitchFamily="34" charset="-120"/>
                    <a:ea typeface="微軟正黑體" panose="020B0604030504040204" pitchFamily="34" charset="-120"/>
                  </a:rPr>
                  <a:t>步驟</a:t>
                </a:r>
              </a:p>
            </p:txBody>
          </p:sp>
          <p:pic>
            <p:nvPicPr>
              <p:cNvPr id="33" name="圖片 32">
                <a:extLst>
                  <a:ext uri="{FF2B5EF4-FFF2-40B4-BE49-F238E27FC236}">
                    <a16:creationId xmlns:a16="http://schemas.microsoft.com/office/drawing/2014/main" id="{063FB297-904C-4209-B2B9-9435C329C55E}"/>
                  </a:ext>
                </a:extLst>
              </p:cNvPr>
              <p:cNvPicPr>
                <a:picLocks noChangeAspect="1"/>
              </p:cNvPicPr>
              <p:nvPr/>
            </p:nvPicPr>
            <p:blipFill>
              <a:blip r:embed="rId7">
                <a:extLst>
                  <a:ext uri="{BEBA8EAE-BF5A-486C-A8C5-ECC9F3942E4B}">
                    <a14:imgProps xmlns:a14="http://schemas.microsoft.com/office/drawing/2010/main">
                      <a14:imgLayer r:embed="rId8">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350944" y="64497"/>
                <a:ext cx="572600" cy="572600"/>
              </a:xfrm>
              <a:prstGeom prst="rect">
                <a:avLst/>
              </a:prstGeom>
            </p:spPr>
          </p:pic>
        </p:grpSp>
        <p:sp>
          <p:nvSpPr>
            <p:cNvPr id="30" name="文字方塊 29">
              <a:extLst>
                <a:ext uri="{FF2B5EF4-FFF2-40B4-BE49-F238E27FC236}">
                  <a16:creationId xmlns:a16="http://schemas.microsoft.com/office/drawing/2014/main" id="{8E3117B1-E09E-4AF4-957A-9149D212E8AD}"/>
                </a:ext>
              </a:extLst>
            </p:cNvPr>
            <p:cNvSpPr txBox="1"/>
            <p:nvPr/>
          </p:nvSpPr>
          <p:spPr>
            <a:xfrm>
              <a:off x="11720320" y="166131"/>
              <a:ext cx="322524" cy="369332"/>
            </a:xfrm>
            <a:prstGeom prst="rect">
              <a:avLst/>
            </a:prstGeom>
            <a:noFill/>
          </p:spPr>
          <p:txBody>
            <a:bodyPr wrap="none" rtlCol="0">
              <a:spAutoFit/>
            </a:bodyPr>
            <a:lstStyle/>
            <a:p>
              <a:r>
                <a:rPr lang="en-US" altLang="zh-TW" b="1" dirty="0">
                  <a:solidFill>
                    <a:schemeClr val="bg1"/>
                  </a:solidFill>
                  <a:latin typeface="微軟正黑體" panose="020B0604030504040204" pitchFamily="34" charset="-120"/>
                  <a:ea typeface="微軟正黑體" panose="020B0604030504040204" pitchFamily="34" charset="-120"/>
                </a:rPr>
                <a:t>5</a:t>
              </a:r>
              <a:endParaRPr lang="zh-TW" altLang="en-US" b="1" dirty="0">
                <a:solidFill>
                  <a:schemeClr val="bg1"/>
                </a:solidFill>
                <a:latin typeface="微軟正黑體" panose="020B0604030504040204" pitchFamily="34" charset="-120"/>
                <a:ea typeface="微軟正黑體" panose="020B0604030504040204" pitchFamily="34" charset="-120"/>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Google Shape;141;p3"/>
          <p:cNvSpPr/>
          <p:nvPr/>
        </p:nvSpPr>
        <p:spPr>
          <a:xfrm>
            <a:off x="2774599" y="-99877"/>
            <a:ext cx="210714" cy="210714"/>
          </a:xfrm>
          <a:prstGeom prst="rect">
            <a:avLst/>
          </a:prstGeom>
          <a:noFill/>
          <a:ln w="0">
            <a:noFill/>
          </a:ln>
        </p:spPr>
        <p:style>
          <a:lnRef idx="0">
            <a:scrgbClr r="0" g="0" b="0"/>
          </a:lnRef>
          <a:fillRef idx="0">
            <a:scrgbClr r="0" g="0" b="0"/>
          </a:fillRef>
          <a:effectRef idx="0">
            <a:scrgbClr r="0" g="0" b="0"/>
          </a:effectRef>
          <a:fontRef idx="minor"/>
        </p:style>
        <p:txBody>
          <a:bodyPr anchor="t">
            <a:noAutofit/>
          </a:bodyPr>
          <a:lstStyle/>
          <a:p>
            <a:pPr>
              <a:tabLst>
                <a:tab pos="0" algn="l"/>
              </a:tabLst>
            </a:pPr>
            <a:endParaRPr lang="en-US" sz="969" spc="-1">
              <a:solidFill>
                <a:srgbClr val="000000"/>
              </a:solidFill>
              <a:latin typeface="Arial"/>
            </a:endParaRPr>
          </a:p>
        </p:txBody>
      </p:sp>
      <p:sp>
        <p:nvSpPr>
          <p:cNvPr id="76" name="Google Shape;128;p3"/>
          <p:cNvSpPr/>
          <p:nvPr/>
        </p:nvSpPr>
        <p:spPr>
          <a:xfrm>
            <a:off x="110836" y="110837"/>
            <a:ext cx="12081164" cy="6734561"/>
          </a:xfrm>
          <a:prstGeom prst="rect">
            <a:avLst/>
          </a:prstGeom>
          <a:solidFill>
            <a:schemeClr val="accent5">
              <a:lumMod val="20000"/>
              <a:lumOff val="80000"/>
            </a:schemeClr>
          </a:solidFill>
          <a:ln w="152400">
            <a:solidFill>
              <a:schemeClr val="accent5">
                <a:lumMod val="60000"/>
                <a:lumOff val="40000"/>
              </a:schemeClr>
            </a:solidFill>
            <a:round/>
          </a:ln>
        </p:spPr>
        <p:style>
          <a:lnRef idx="0">
            <a:scrgbClr r="0" g="0" b="0"/>
          </a:lnRef>
          <a:fillRef idx="0">
            <a:scrgbClr r="0" g="0" b="0"/>
          </a:fillRef>
          <a:effectRef idx="0">
            <a:scrgbClr r="0" g="0" b="0"/>
          </a:effectRef>
          <a:fontRef idx="minor"/>
        </p:style>
        <p:txBody>
          <a:bodyPr lIns="78457" tIns="39104" rIns="78457" bIns="39104" anchor="ctr">
            <a:noAutofit/>
          </a:bodyPr>
          <a:lstStyle/>
          <a:p>
            <a:pPr algn="ctr">
              <a:tabLst>
                <a:tab pos="0" algn="l"/>
              </a:tabLst>
            </a:pPr>
            <a:endParaRPr lang="en-US" sz="969" spc="-1">
              <a:solidFill>
                <a:srgbClr val="000000"/>
              </a:solidFill>
              <a:latin typeface="Arial"/>
            </a:endParaRPr>
          </a:p>
        </p:txBody>
      </p:sp>
      <p:grpSp>
        <p:nvGrpSpPr>
          <p:cNvPr id="82" name="Google Shape;134;p3"/>
          <p:cNvGrpSpPr/>
          <p:nvPr/>
        </p:nvGrpSpPr>
        <p:grpSpPr>
          <a:xfrm>
            <a:off x="1764028" y="867772"/>
            <a:ext cx="2696319" cy="1029384"/>
            <a:chOff x="183960" y="428170"/>
            <a:chExt cx="3897180" cy="1487841"/>
          </a:xfrm>
        </p:grpSpPr>
        <p:sp>
          <p:nvSpPr>
            <p:cNvPr id="83" name="Google Shape;135;p3"/>
            <p:cNvSpPr/>
            <p:nvPr/>
          </p:nvSpPr>
          <p:spPr>
            <a:xfrm>
              <a:off x="183960" y="622080"/>
              <a:ext cx="3772080" cy="1054800"/>
            </a:xfrm>
            <a:prstGeom prst="roundRect">
              <a:avLst>
                <a:gd name="adj" fmla="val 50000"/>
              </a:avLst>
            </a:prstGeom>
            <a:solidFill>
              <a:schemeClr val="accent2"/>
            </a:solidFill>
            <a:ln w="0">
              <a:noFill/>
            </a:ln>
            <a:effectLst>
              <a:outerShdw blurRad="39960" dist="20160" dir="5400000" rotWithShape="0">
                <a:srgbClr val="000000">
                  <a:alpha val="38000"/>
                </a:srgbClr>
              </a:outerShdw>
            </a:effectLst>
          </p:spPr>
          <p:style>
            <a:lnRef idx="0">
              <a:scrgbClr r="0" g="0" b="0"/>
            </a:lnRef>
            <a:fillRef idx="0">
              <a:scrgbClr r="0" g="0" b="0"/>
            </a:fillRef>
            <a:effectRef idx="0">
              <a:scrgbClr r="0" g="0" b="0"/>
            </a:effectRef>
            <a:fontRef idx="minor"/>
          </p:style>
          <p:txBody>
            <a:bodyPr anchor="ctr">
              <a:noAutofit/>
            </a:bodyPr>
            <a:lstStyle/>
            <a:p>
              <a:pPr algn="ctr">
                <a:tabLst>
                  <a:tab pos="0" algn="l"/>
                </a:tabLst>
              </a:pPr>
              <a:endParaRPr lang="en-US" sz="969" spc="-1">
                <a:solidFill>
                  <a:srgbClr val="000000"/>
                </a:solidFill>
                <a:latin typeface="Arial"/>
              </a:endParaRPr>
            </a:p>
          </p:txBody>
        </p:sp>
        <p:sp>
          <p:nvSpPr>
            <p:cNvPr id="84" name="Google Shape;136;p3"/>
            <p:cNvSpPr/>
            <p:nvPr/>
          </p:nvSpPr>
          <p:spPr>
            <a:xfrm>
              <a:off x="475590" y="811440"/>
              <a:ext cx="1637044" cy="872093"/>
            </a:xfrm>
            <a:prstGeom prst="rect">
              <a:avLst/>
            </a:prstGeom>
            <a:noFill/>
            <a:ln w="0">
              <a:noFill/>
            </a:ln>
          </p:spPr>
          <p:style>
            <a:lnRef idx="0">
              <a:scrgbClr r="0" g="0" b="0"/>
            </a:lnRef>
            <a:fillRef idx="0">
              <a:scrgbClr r="0" g="0" b="0"/>
            </a:fillRef>
            <a:effectRef idx="0">
              <a:scrgbClr r="0" g="0" b="0"/>
            </a:effectRef>
            <a:fontRef idx="minor"/>
          </p:style>
          <p:txBody>
            <a:bodyPr wrap="square" anchor="t">
              <a:spAutoFit/>
            </a:bodyPr>
            <a:lstStyle/>
            <a:p>
              <a:pPr>
                <a:tabLst>
                  <a:tab pos="0" algn="l"/>
                </a:tabLst>
              </a:pPr>
              <a:r>
                <a:rPr lang="zh-TW" altLang="en-US" sz="3321" b="1" spc="-1" dirty="0">
                  <a:solidFill>
                    <a:schemeClr val="lt1"/>
                  </a:solidFill>
                  <a:latin typeface="Microsoft JhengHei"/>
                  <a:ea typeface="Microsoft JhengHei"/>
                </a:rPr>
                <a:t>步驟</a:t>
              </a:r>
              <a:endParaRPr lang="en-US" sz="3321" spc="-1" dirty="0">
                <a:solidFill>
                  <a:srgbClr val="000000"/>
                </a:solidFill>
                <a:latin typeface="Arial"/>
              </a:endParaRPr>
            </a:p>
          </p:txBody>
        </p:sp>
        <p:sp>
          <p:nvSpPr>
            <p:cNvPr id="86" name="Google Shape;138;p3"/>
            <p:cNvSpPr/>
            <p:nvPr/>
          </p:nvSpPr>
          <p:spPr>
            <a:xfrm>
              <a:off x="1921141" y="428170"/>
              <a:ext cx="2159999" cy="1487841"/>
            </a:xfrm>
            <a:prstGeom prst="rect">
              <a:avLst/>
            </a:prstGeom>
            <a:noFill/>
            <a:ln w="0">
              <a:noFill/>
            </a:ln>
          </p:spPr>
          <p:style>
            <a:lnRef idx="0">
              <a:scrgbClr r="0" g="0" b="0"/>
            </a:lnRef>
            <a:fillRef idx="0">
              <a:scrgbClr r="0" g="0" b="0"/>
            </a:fillRef>
            <a:effectRef idx="0">
              <a:scrgbClr r="0" g="0" b="0"/>
            </a:effectRef>
            <a:fontRef idx="minor"/>
          </p:style>
          <p:txBody>
            <a:bodyPr anchor="t">
              <a:spAutoFit/>
            </a:bodyPr>
            <a:lstStyle/>
            <a:p>
              <a:pPr>
                <a:tabLst>
                  <a:tab pos="0" algn="l"/>
                </a:tabLst>
              </a:pPr>
              <a:r>
                <a:rPr lang="en-US" sz="6089" b="1" spc="-1" dirty="0">
                  <a:solidFill>
                    <a:schemeClr val="lt1"/>
                  </a:solidFill>
                  <a:latin typeface="Microsoft YaHei" panose="020B0503020204020204" pitchFamily="34" charset="-122"/>
                  <a:ea typeface="Microsoft YaHei" panose="020B0503020204020204" pitchFamily="34" charset="-122"/>
                </a:rPr>
                <a:t>2</a:t>
              </a:r>
              <a:r>
                <a:rPr lang="en-US" altLang="zh-TW" sz="2768" b="1" spc="-1" dirty="0">
                  <a:solidFill>
                    <a:schemeClr val="lt1"/>
                  </a:solidFill>
                  <a:latin typeface="Microsoft JhengHei"/>
                  <a:ea typeface="Microsoft JhengHei"/>
                </a:rPr>
                <a:t>(</a:t>
              </a:r>
              <a:r>
                <a:rPr lang="zh-TW" altLang="en-US" sz="2768" b="1" spc="-1" dirty="0">
                  <a:solidFill>
                    <a:schemeClr val="lt1"/>
                  </a:solidFill>
                  <a:latin typeface="Microsoft JhengHei"/>
                  <a:ea typeface="Microsoft JhengHei"/>
                </a:rPr>
                <a:t>續</a:t>
              </a:r>
              <a:r>
                <a:rPr lang="en-US" altLang="zh-TW" sz="2768" b="1" spc="-1" dirty="0">
                  <a:solidFill>
                    <a:schemeClr val="lt1"/>
                  </a:solidFill>
                  <a:latin typeface="Microsoft JhengHei"/>
                  <a:ea typeface="Microsoft JhengHei"/>
                </a:rPr>
                <a:t>)</a:t>
              </a:r>
              <a:endParaRPr lang="en-US" sz="2768" spc="-1" dirty="0">
                <a:solidFill>
                  <a:srgbClr val="000000"/>
                </a:solidFill>
                <a:latin typeface="Arial"/>
              </a:endParaRPr>
            </a:p>
          </p:txBody>
        </p:sp>
      </p:grpSp>
      <p:sp>
        <p:nvSpPr>
          <p:cNvPr id="90" name="Google Shape;142;p3"/>
          <p:cNvSpPr/>
          <p:nvPr/>
        </p:nvSpPr>
        <p:spPr>
          <a:xfrm>
            <a:off x="2879956" y="5480"/>
            <a:ext cx="210714" cy="210714"/>
          </a:xfrm>
          <a:prstGeom prst="rect">
            <a:avLst/>
          </a:prstGeom>
          <a:noFill/>
          <a:ln w="0">
            <a:noFill/>
          </a:ln>
        </p:spPr>
        <p:style>
          <a:lnRef idx="0">
            <a:scrgbClr r="0" g="0" b="0"/>
          </a:lnRef>
          <a:fillRef idx="0">
            <a:scrgbClr r="0" g="0" b="0"/>
          </a:fillRef>
          <a:effectRef idx="0">
            <a:scrgbClr r="0" g="0" b="0"/>
          </a:effectRef>
          <a:fontRef idx="minor"/>
        </p:style>
        <p:txBody>
          <a:bodyPr anchor="t">
            <a:noAutofit/>
          </a:bodyPr>
          <a:lstStyle/>
          <a:p>
            <a:pPr>
              <a:tabLst>
                <a:tab pos="0" algn="l"/>
              </a:tabLst>
            </a:pPr>
            <a:endParaRPr lang="en-US" sz="969" spc="-1">
              <a:solidFill>
                <a:srgbClr val="000000"/>
              </a:solidFill>
              <a:latin typeface="Arial"/>
            </a:endParaRPr>
          </a:p>
        </p:txBody>
      </p:sp>
      <p:sp>
        <p:nvSpPr>
          <p:cNvPr id="91" name="Google Shape;143;p3"/>
          <p:cNvSpPr/>
          <p:nvPr/>
        </p:nvSpPr>
        <p:spPr>
          <a:xfrm>
            <a:off x="2985562" y="110837"/>
            <a:ext cx="210714" cy="210714"/>
          </a:xfrm>
          <a:prstGeom prst="rect">
            <a:avLst/>
          </a:prstGeom>
          <a:noFill/>
          <a:ln w="0">
            <a:noFill/>
          </a:ln>
        </p:spPr>
        <p:style>
          <a:lnRef idx="0">
            <a:scrgbClr r="0" g="0" b="0"/>
          </a:lnRef>
          <a:fillRef idx="0">
            <a:scrgbClr r="0" g="0" b="0"/>
          </a:fillRef>
          <a:effectRef idx="0">
            <a:scrgbClr r="0" g="0" b="0"/>
          </a:effectRef>
          <a:fontRef idx="minor"/>
        </p:style>
        <p:txBody>
          <a:bodyPr anchor="t">
            <a:noAutofit/>
          </a:bodyPr>
          <a:lstStyle/>
          <a:p>
            <a:pPr>
              <a:tabLst>
                <a:tab pos="0" algn="l"/>
              </a:tabLst>
            </a:pPr>
            <a:endParaRPr lang="en-US" sz="969" spc="-1">
              <a:solidFill>
                <a:srgbClr val="000000"/>
              </a:solidFill>
              <a:latin typeface="Arial"/>
            </a:endParaRPr>
          </a:p>
        </p:txBody>
      </p:sp>
      <p:sp>
        <p:nvSpPr>
          <p:cNvPr id="92" name="Google Shape;144;p3"/>
          <p:cNvSpPr/>
          <p:nvPr/>
        </p:nvSpPr>
        <p:spPr>
          <a:xfrm>
            <a:off x="3090919" y="216443"/>
            <a:ext cx="210714" cy="210714"/>
          </a:xfrm>
          <a:prstGeom prst="rect">
            <a:avLst/>
          </a:prstGeom>
          <a:noFill/>
          <a:ln w="0">
            <a:noFill/>
          </a:ln>
        </p:spPr>
        <p:style>
          <a:lnRef idx="0">
            <a:scrgbClr r="0" g="0" b="0"/>
          </a:lnRef>
          <a:fillRef idx="0">
            <a:scrgbClr r="0" g="0" b="0"/>
          </a:fillRef>
          <a:effectRef idx="0">
            <a:scrgbClr r="0" g="0" b="0"/>
          </a:effectRef>
          <a:fontRef idx="minor"/>
        </p:style>
        <p:txBody>
          <a:bodyPr anchor="t">
            <a:noAutofit/>
          </a:bodyPr>
          <a:lstStyle/>
          <a:p>
            <a:pPr>
              <a:tabLst>
                <a:tab pos="0" algn="l"/>
              </a:tabLst>
            </a:pPr>
            <a:endParaRPr lang="en-US" sz="969" spc="-1">
              <a:solidFill>
                <a:srgbClr val="000000"/>
              </a:solidFill>
              <a:latin typeface="Arial"/>
            </a:endParaRPr>
          </a:p>
        </p:txBody>
      </p:sp>
      <p:grpSp>
        <p:nvGrpSpPr>
          <p:cNvPr id="5" name="群組 4">
            <a:extLst>
              <a:ext uri="{FF2B5EF4-FFF2-40B4-BE49-F238E27FC236}">
                <a16:creationId xmlns:a16="http://schemas.microsoft.com/office/drawing/2014/main" id="{E0BFF8EF-B8EE-4392-B700-E2577B6E0E1E}"/>
              </a:ext>
            </a:extLst>
          </p:cNvPr>
          <p:cNvGrpSpPr/>
          <p:nvPr/>
        </p:nvGrpSpPr>
        <p:grpSpPr>
          <a:xfrm>
            <a:off x="1965796" y="684480"/>
            <a:ext cx="7516536" cy="6013291"/>
            <a:chOff x="2836958" y="190788"/>
            <a:chExt cx="6645375" cy="6506984"/>
          </a:xfrm>
        </p:grpSpPr>
        <p:grpSp>
          <p:nvGrpSpPr>
            <p:cNvPr id="77" name="Google Shape;129;p3"/>
            <p:cNvGrpSpPr/>
            <p:nvPr/>
          </p:nvGrpSpPr>
          <p:grpSpPr>
            <a:xfrm>
              <a:off x="5024956" y="190788"/>
              <a:ext cx="4457377" cy="1340999"/>
              <a:chOff x="3408120" y="275760"/>
              <a:chExt cx="6442560" cy="1938240"/>
            </a:xfrm>
          </p:grpSpPr>
          <p:sp>
            <p:nvSpPr>
              <p:cNvPr id="78" name="Google Shape;130;p3"/>
              <p:cNvSpPr/>
              <p:nvPr/>
            </p:nvSpPr>
            <p:spPr>
              <a:xfrm>
                <a:off x="3408120" y="275760"/>
                <a:ext cx="6192360" cy="1938240"/>
              </a:xfrm>
              <a:prstGeom prst="roundRect">
                <a:avLst>
                  <a:gd name="adj" fmla="val 16667"/>
                </a:avLst>
              </a:prstGeom>
              <a:solidFill>
                <a:srgbClr val="D99593"/>
              </a:solidFill>
              <a:ln w="0">
                <a:noFill/>
              </a:ln>
            </p:spPr>
            <p:style>
              <a:lnRef idx="0">
                <a:scrgbClr r="0" g="0" b="0"/>
              </a:lnRef>
              <a:fillRef idx="0">
                <a:scrgbClr r="0" g="0" b="0"/>
              </a:fillRef>
              <a:effectRef idx="0">
                <a:scrgbClr r="0" g="0" b="0"/>
              </a:effectRef>
              <a:fontRef idx="minor"/>
            </p:style>
            <p:txBody>
              <a:bodyPr anchor="ctr">
                <a:noAutofit/>
              </a:bodyPr>
              <a:lstStyle/>
              <a:p>
                <a:pPr algn="ctr">
                  <a:tabLst>
                    <a:tab pos="0" algn="l"/>
                  </a:tabLst>
                </a:pPr>
                <a:endParaRPr lang="en-US" sz="969" spc="-1">
                  <a:solidFill>
                    <a:srgbClr val="000000"/>
                  </a:solidFill>
                  <a:latin typeface="Arial"/>
                </a:endParaRPr>
              </a:p>
            </p:txBody>
          </p:sp>
          <p:sp>
            <p:nvSpPr>
              <p:cNvPr id="79" name="Google Shape;131;p3"/>
              <p:cNvSpPr/>
              <p:nvPr/>
            </p:nvSpPr>
            <p:spPr>
              <a:xfrm>
                <a:off x="3683520" y="529920"/>
                <a:ext cx="6167160" cy="1644480"/>
              </a:xfrm>
              <a:prstGeom prst="roundRect">
                <a:avLst>
                  <a:gd name="adj" fmla="val 16667"/>
                </a:avLst>
              </a:prstGeom>
              <a:solidFill>
                <a:schemeClr val="lt1"/>
              </a:solidFill>
              <a:ln w="0">
                <a:noFill/>
              </a:ln>
              <a:effectLst>
                <a:outerShdw blurRad="63360" sx="102000" sy="102000" algn="ctr" rotWithShape="0">
                  <a:srgbClr val="000000">
                    <a:alpha val="40000"/>
                  </a:srgbClr>
                </a:outerShdw>
              </a:effectLst>
            </p:spPr>
            <p:style>
              <a:lnRef idx="0">
                <a:scrgbClr r="0" g="0" b="0"/>
              </a:lnRef>
              <a:fillRef idx="0">
                <a:scrgbClr r="0" g="0" b="0"/>
              </a:fillRef>
              <a:effectRef idx="0">
                <a:scrgbClr r="0" g="0" b="0"/>
              </a:effectRef>
              <a:fontRef idx="minor"/>
            </p:style>
            <p:txBody>
              <a:bodyPr anchor="ctr">
                <a:noAutofit/>
              </a:bodyPr>
              <a:lstStyle/>
              <a:p>
                <a:pPr algn="ctr">
                  <a:tabLst>
                    <a:tab pos="0" algn="l"/>
                  </a:tabLst>
                </a:pPr>
                <a:r>
                  <a:rPr lang="zh-TW" altLang="en-US" sz="3321" b="1" spc="-1" dirty="0">
                    <a:solidFill>
                      <a:srgbClr val="C00000"/>
                    </a:solidFill>
                    <a:latin typeface="Microsoft YaHei" panose="020B0503020204020204" pitchFamily="34" charset="-122"/>
                    <a:ea typeface="Microsoft YaHei" panose="020B0503020204020204" pitchFamily="34" charset="-122"/>
                  </a:rPr>
                  <a:t>上傳申報資料 </a:t>
                </a:r>
                <a:endParaRPr lang="en-US" sz="3321" spc="-1" dirty="0">
                  <a:solidFill>
                    <a:srgbClr val="000000"/>
                  </a:solidFill>
                  <a:latin typeface="Microsoft YaHei" panose="020B0503020204020204" pitchFamily="34" charset="-122"/>
                  <a:ea typeface="Microsoft YaHei" panose="020B0503020204020204" pitchFamily="34" charset="-122"/>
                </a:endParaRPr>
              </a:p>
              <a:p>
                <a:pPr algn="ctr">
                  <a:tabLst>
                    <a:tab pos="0" algn="l"/>
                  </a:tabLst>
                </a:pPr>
                <a:r>
                  <a:rPr lang="zh-TW" altLang="en-US" sz="3321" b="1" spc="-1" dirty="0">
                    <a:solidFill>
                      <a:schemeClr val="dk1"/>
                    </a:solidFill>
                    <a:latin typeface="Microsoft YaHei" panose="020B0503020204020204" pitchFamily="34" charset="-122"/>
                    <a:ea typeface="Microsoft YaHei" panose="020B0503020204020204" pitchFamily="34" charset="-122"/>
                  </a:rPr>
                  <a:t>同時</a:t>
                </a:r>
                <a:r>
                  <a:rPr lang="zh-TW" altLang="en-US" sz="3321" b="1" spc="-1" dirty="0">
                    <a:solidFill>
                      <a:srgbClr val="C00000"/>
                    </a:solidFill>
                    <a:latin typeface="Microsoft YaHei" panose="020B0503020204020204" pitchFamily="34" charset="-122"/>
                    <a:ea typeface="Microsoft YaHei" panose="020B0503020204020204" pitchFamily="34" charset="-122"/>
                  </a:rPr>
                  <a:t>總表線上確認</a:t>
                </a:r>
                <a:endParaRPr lang="en-US" sz="3321" spc="-1" dirty="0">
                  <a:solidFill>
                    <a:srgbClr val="000000"/>
                  </a:solidFill>
                  <a:latin typeface="Microsoft YaHei" panose="020B0503020204020204" pitchFamily="34" charset="-122"/>
                  <a:ea typeface="Microsoft YaHei" panose="020B0503020204020204" pitchFamily="34" charset="-122"/>
                </a:endParaRPr>
              </a:p>
            </p:txBody>
          </p:sp>
        </p:grpSp>
        <p:sp>
          <p:nvSpPr>
            <p:cNvPr id="93" name="Google Shape;145;p3"/>
            <p:cNvSpPr/>
            <p:nvPr/>
          </p:nvSpPr>
          <p:spPr>
            <a:xfrm>
              <a:off x="3196276" y="321800"/>
              <a:ext cx="210714" cy="210714"/>
            </a:xfrm>
            <a:prstGeom prst="rect">
              <a:avLst/>
            </a:prstGeom>
            <a:noFill/>
            <a:ln w="0">
              <a:noFill/>
            </a:ln>
          </p:spPr>
          <p:style>
            <a:lnRef idx="0">
              <a:scrgbClr r="0" g="0" b="0"/>
            </a:lnRef>
            <a:fillRef idx="0">
              <a:scrgbClr r="0" g="0" b="0"/>
            </a:fillRef>
            <a:effectRef idx="0">
              <a:scrgbClr r="0" g="0" b="0"/>
            </a:effectRef>
            <a:fontRef idx="minor"/>
          </p:style>
          <p:txBody>
            <a:bodyPr anchor="t">
              <a:noAutofit/>
            </a:bodyPr>
            <a:lstStyle/>
            <a:p>
              <a:pPr>
                <a:tabLst>
                  <a:tab pos="0" algn="l"/>
                </a:tabLst>
              </a:pPr>
              <a:endParaRPr lang="en-US" sz="969" spc="-1">
                <a:solidFill>
                  <a:srgbClr val="000000"/>
                </a:solidFill>
                <a:latin typeface="Arial"/>
              </a:endParaRPr>
            </a:p>
          </p:txBody>
        </p:sp>
        <p:sp>
          <p:nvSpPr>
            <p:cNvPr id="94" name="Google Shape;146;p3"/>
            <p:cNvSpPr/>
            <p:nvPr/>
          </p:nvSpPr>
          <p:spPr>
            <a:xfrm>
              <a:off x="3301882" y="427157"/>
              <a:ext cx="210714" cy="210714"/>
            </a:xfrm>
            <a:prstGeom prst="rect">
              <a:avLst/>
            </a:prstGeom>
            <a:noFill/>
            <a:ln w="0">
              <a:noFill/>
            </a:ln>
          </p:spPr>
          <p:style>
            <a:lnRef idx="0">
              <a:scrgbClr r="0" g="0" b="0"/>
            </a:lnRef>
            <a:fillRef idx="0">
              <a:scrgbClr r="0" g="0" b="0"/>
            </a:fillRef>
            <a:effectRef idx="0">
              <a:scrgbClr r="0" g="0" b="0"/>
            </a:effectRef>
            <a:fontRef idx="minor"/>
          </p:style>
          <p:txBody>
            <a:bodyPr anchor="t">
              <a:noAutofit/>
            </a:bodyPr>
            <a:lstStyle/>
            <a:p>
              <a:pPr>
                <a:tabLst>
                  <a:tab pos="0" algn="l"/>
                </a:tabLst>
              </a:pPr>
              <a:endParaRPr lang="en-US" sz="969" spc="-1">
                <a:solidFill>
                  <a:srgbClr val="000000"/>
                </a:solidFill>
                <a:latin typeface="Arial"/>
              </a:endParaRPr>
            </a:p>
          </p:txBody>
        </p:sp>
        <p:sp>
          <p:nvSpPr>
            <p:cNvPr id="95" name="Google Shape;147;p3"/>
            <p:cNvSpPr/>
            <p:nvPr/>
          </p:nvSpPr>
          <p:spPr>
            <a:xfrm>
              <a:off x="3407239" y="532763"/>
              <a:ext cx="210714" cy="210714"/>
            </a:xfrm>
            <a:prstGeom prst="rect">
              <a:avLst/>
            </a:prstGeom>
            <a:noFill/>
            <a:ln w="0">
              <a:noFill/>
            </a:ln>
          </p:spPr>
          <p:style>
            <a:lnRef idx="0">
              <a:scrgbClr r="0" g="0" b="0"/>
            </a:lnRef>
            <a:fillRef idx="0">
              <a:scrgbClr r="0" g="0" b="0"/>
            </a:fillRef>
            <a:effectRef idx="0">
              <a:scrgbClr r="0" g="0" b="0"/>
            </a:effectRef>
            <a:fontRef idx="minor"/>
          </p:style>
          <p:txBody>
            <a:bodyPr anchor="t">
              <a:noAutofit/>
            </a:bodyPr>
            <a:lstStyle/>
            <a:p>
              <a:pPr>
                <a:tabLst>
                  <a:tab pos="0" algn="l"/>
                </a:tabLst>
              </a:pPr>
              <a:endParaRPr lang="en-US" sz="969" spc="-1">
                <a:solidFill>
                  <a:srgbClr val="000000"/>
                </a:solidFill>
                <a:latin typeface="Arial"/>
              </a:endParaRPr>
            </a:p>
          </p:txBody>
        </p:sp>
        <p:sp>
          <p:nvSpPr>
            <p:cNvPr id="96" name="Google Shape;148;p3"/>
            <p:cNvSpPr/>
            <p:nvPr/>
          </p:nvSpPr>
          <p:spPr>
            <a:xfrm>
              <a:off x="3512596" y="644347"/>
              <a:ext cx="205235" cy="205484"/>
            </a:xfrm>
            <a:prstGeom prst="rect">
              <a:avLst/>
            </a:prstGeom>
            <a:noFill/>
            <a:ln w="0">
              <a:noFill/>
            </a:ln>
          </p:spPr>
          <p:style>
            <a:lnRef idx="0">
              <a:scrgbClr r="0" g="0" b="0"/>
            </a:lnRef>
            <a:fillRef idx="0">
              <a:scrgbClr r="0" g="0" b="0"/>
            </a:fillRef>
            <a:effectRef idx="0">
              <a:scrgbClr r="0" g="0" b="0"/>
            </a:effectRef>
            <a:fontRef idx="minor"/>
          </p:style>
          <p:txBody>
            <a:bodyPr anchor="t">
              <a:noAutofit/>
            </a:bodyPr>
            <a:lstStyle/>
            <a:p>
              <a:pPr>
                <a:tabLst>
                  <a:tab pos="0" algn="l"/>
                </a:tabLst>
              </a:pPr>
              <a:endParaRPr lang="en-US" sz="969" spc="-1">
                <a:solidFill>
                  <a:srgbClr val="000000"/>
                </a:solidFill>
                <a:latin typeface="Arial"/>
              </a:endParaRPr>
            </a:p>
          </p:txBody>
        </p:sp>
        <p:sp>
          <p:nvSpPr>
            <p:cNvPr id="99" name="Google Shape;151;p3"/>
            <p:cNvSpPr/>
            <p:nvPr/>
          </p:nvSpPr>
          <p:spPr>
            <a:xfrm>
              <a:off x="3618203" y="743477"/>
              <a:ext cx="210714" cy="210714"/>
            </a:xfrm>
            <a:prstGeom prst="rect">
              <a:avLst/>
            </a:prstGeom>
            <a:noFill/>
            <a:ln w="0">
              <a:noFill/>
            </a:ln>
          </p:spPr>
          <p:style>
            <a:lnRef idx="0">
              <a:scrgbClr r="0" g="0" b="0"/>
            </a:lnRef>
            <a:fillRef idx="0">
              <a:scrgbClr r="0" g="0" b="0"/>
            </a:fillRef>
            <a:effectRef idx="0">
              <a:scrgbClr r="0" g="0" b="0"/>
            </a:effectRef>
            <a:fontRef idx="minor"/>
          </p:style>
          <p:txBody>
            <a:bodyPr anchor="t">
              <a:noAutofit/>
            </a:bodyPr>
            <a:lstStyle/>
            <a:p>
              <a:pPr>
                <a:tabLst>
                  <a:tab pos="0" algn="l"/>
                </a:tabLst>
              </a:pPr>
              <a:endParaRPr lang="en-US" sz="969" spc="-1">
                <a:solidFill>
                  <a:srgbClr val="000000"/>
                </a:solidFill>
                <a:latin typeface="Arial"/>
              </a:endParaRPr>
            </a:p>
          </p:txBody>
        </p:sp>
        <p:sp>
          <p:nvSpPr>
            <p:cNvPr id="28" name="Google Shape;162;p4">
              <a:extLst>
                <a:ext uri="{FF2B5EF4-FFF2-40B4-BE49-F238E27FC236}">
                  <a16:creationId xmlns:a16="http://schemas.microsoft.com/office/drawing/2014/main" id="{7884F5D0-151B-462E-96FA-D717BA523C97}"/>
                </a:ext>
              </a:extLst>
            </p:cNvPr>
            <p:cNvSpPr/>
            <p:nvPr/>
          </p:nvSpPr>
          <p:spPr>
            <a:xfrm>
              <a:off x="3334262" y="1524023"/>
              <a:ext cx="5541832" cy="433067"/>
            </a:xfrm>
            <a:prstGeom prst="rect">
              <a:avLst/>
            </a:prstGeom>
            <a:noFill/>
            <a:ln w="0">
              <a:noFill/>
            </a:ln>
          </p:spPr>
          <p:style>
            <a:lnRef idx="0">
              <a:scrgbClr r="0" g="0" b="0"/>
            </a:lnRef>
            <a:fillRef idx="0">
              <a:scrgbClr r="0" g="0" b="0"/>
            </a:fillRef>
            <a:effectRef idx="0">
              <a:scrgbClr r="0" g="0" b="0"/>
            </a:effectRef>
            <a:fontRef idx="minor"/>
          </p:style>
          <p:txBody>
            <a:bodyPr anchor="ctr">
              <a:spAutoFit/>
            </a:bodyPr>
            <a:lstStyle/>
            <a:p>
              <a:pPr>
                <a:tabLst>
                  <a:tab pos="0" algn="l"/>
                </a:tabLst>
              </a:pPr>
              <a:r>
                <a:rPr lang="en-US" sz="2214" b="1" spc="-1" dirty="0">
                  <a:solidFill>
                    <a:schemeClr val="dk1"/>
                  </a:solidFill>
                  <a:latin typeface="Microsoft JhengHei"/>
                  <a:ea typeface="Microsoft JhengHei"/>
                </a:rPr>
                <a:t>&lt;</a:t>
              </a:r>
              <a:r>
                <a:rPr lang="zh-TW" altLang="en-US" sz="2214" b="1" spc="-1" dirty="0">
                  <a:solidFill>
                    <a:schemeClr val="dk1"/>
                  </a:solidFill>
                  <a:latin typeface="Microsoft JhengHei"/>
                  <a:ea typeface="Microsoft JhengHei"/>
                </a:rPr>
                <a:t>至</a:t>
              </a:r>
              <a:r>
                <a:rPr lang="en-US" sz="2214" b="1" spc="-1" dirty="0">
                  <a:solidFill>
                    <a:schemeClr val="dk1"/>
                  </a:solidFill>
                  <a:latin typeface="Microsoft JhengHei"/>
                  <a:ea typeface="Microsoft JhengHei"/>
                </a:rPr>
                <a:t>VPN/</a:t>
              </a:r>
              <a:r>
                <a:rPr lang="zh-TW" altLang="en-US" sz="2214" b="1" spc="-1" dirty="0">
                  <a:solidFill>
                    <a:schemeClr val="dk1"/>
                  </a:solidFill>
                  <a:latin typeface="Microsoft JhengHei"/>
                  <a:ea typeface="Microsoft JhengHei"/>
                </a:rPr>
                <a:t>醫療費用申報總表線上確認作業</a:t>
              </a:r>
              <a:r>
                <a:rPr lang="en-US" sz="2214" b="1" spc="-1" dirty="0">
                  <a:solidFill>
                    <a:schemeClr val="dk1"/>
                  </a:solidFill>
                  <a:latin typeface="Microsoft JhengHei"/>
                  <a:ea typeface="Microsoft JhengHei"/>
                </a:rPr>
                <a:t>&gt;</a:t>
              </a:r>
              <a:endParaRPr lang="en-US" sz="2214" spc="-1" dirty="0">
                <a:solidFill>
                  <a:srgbClr val="000000"/>
                </a:solidFill>
                <a:latin typeface="Arial"/>
              </a:endParaRPr>
            </a:p>
          </p:txBody>
        </p:sp>
        <p:pic>
          <p:nvPicPr>
            <p:cNvPr id="32" name="Google Shape;166;p4">
              <a:extLst>
                <a:ext uri="{FF2B5EF4-FFF2-40B4-BE49-F238E27FC236}">
                  <a16:creationId xmlns:a16="http://schemas.microsoft.com/office/drawing/2014/main" id="{F2A9AAC4-BDBC-483D-843C-9C410DCA3D90}"/>
                </a:ext>
              </a:extLst>
            </p:cNvPr>
            <p:cNvPicPr/>
            <p:nvPr/>
          </p:nvPicPr>
          <p:blipFill>
            <a:blip r:embed="rId3"/>
            <a:stretch/>
          </p:blipFill>
          <p:spPr>
            <a:xfrm>
              <a:off x="2985562" y="1967413"/>
              <a:ext cx="2264804" cy="2934805"/>
            </a:xfrm>
            <a:prstGeom prst="rect">
              <a:avLst/>
            </a:prstGeom>
            <a:ln w="9525">
              <a:solidFill>
                <a:srgbClr val="000000"/>
              </a:solidFill>
              <a:miter/>
            </a:ln>
            <a:effectLst>
              <a:outerShdw blurRad="57240" dist="50402" dir="2700000" algn="tl" rotWithShape="0">
                <a:srgbClr val="000000">
                  <a:alpha val="40000"/>
                </a:srgbClr>
              </a:outerShdw>
            </a:effectLst>
          </p:spPr>
        </p:pic>
        <p:grpSp>
          <p:nvGrpSpPr>
            <p:cNvPr id="3" name="群組 2">
              <a:extLst>
                <a:ext uri="{FF2B5EF4-FFF2-40B4-BE49-F238E27FC236}">
                  <a16:creationId xmlns:a16="http://schemas.microsoft.com/office/drawing/2014/main" id="{594A236F-6DF1-4179-8ED3-B0E0CAF490B1}"/>
                </a:ext>
              </a:extLst>
            </p:cNvPr>
            <p:cNvGrpSpPr/>
            <p:nvPr/>
          </p:nvGrpSpPr>
          <p:grpSpPr>
            <a:xfrm>
              <a:off x="5551741" y="3721292"/>
              <a:ext cx="3930591" cy="1391062"/>
              <a:chOff x="4215269" y="5378645"/>
              <a:chExt cx="5681160" cy="2010600"/>
            </a:xfrm>
          </p:grpSpPr>
          <p:sp>
            <p:nvSpPr>
              <p:cNvPr id="31" name="Google Shape;165;p4">
                <a:extLst>
                  <a:ext uri="{FF2B5EF4-FFF2-40B4-BE49-F238E27FC236}">
                    <a16:creationId xmlns:a16="http://schemas.microsoft.com/office/drawing/2014/main" id="{F8E1BC9C-224F-4AD8-8480-82673CE72615}"/>
                  </a:ext>
                </a:extLst>
              </p:cNvPr>
              <p:cNvSpPr/>
              <p:nvPr/>
            </p:nvSpPr>
            <p:spPr>
              <a:xfrm>
                <a:off x="4215269" y="5378645"/>
                <a:ext cx="5681160" cy="2010600"/>
              </a:xfrm>
              <a:prstGeom prst="roundRect">
                <a:avLst>
                  <a:gd name="adj" fmla="val 16667"/>
                </a:avLst>
              </a:prstGeom>
              <a:solidFill>
                <a:srgbClr val="FDE9D8"/>
              </a:solidFill>
              <a:ln w="57150">
                <a:solidFill>
                  <a:srgbClr val="953734"/>
                </a:solidFill>
                <a:round/>
              </a:ln>
            </p:spPr>
            <p:style>
              <a:lnRef idx="0">
                <a:scrgbClr r="0" g="0" b="0"/>
              </a:lnRef>
              <a:fillRef idx="0">
                <a:scrgbClr r="0" g="0" b="0"/>
              </a:fillRef>
              <a:effectRef idx="0">
                <a:scrgbClr r="0" g="0" b="0"/>
              </a:effectRef>
              <a:fontRef idx="minor"/>
            </p:style>
            <p:txBody>
              <a:bodyPr anchor="ctr">
                <a:noAutofit/>
              </a:bodyPr>
              <a:lstStyle/>
              <a:p>
                <a:pPr>
                  <a:lnSpc>
                    <a:spcPct val="150000"/>
                  </a:lnSpc>
                  <a:tabLst>
                    <a:tab pos="0" algn="l"/>
                  </a:tabLst>
                </a:pPr>
                <a:r>
                  <a:rPr lang="en-US" sz="2491" b="1" spc="-1">
                    <a:solidFill>
                      <a:schemeClr val="dk1"/>
                    </a:solidFill>
                    <a:latin typeface="Microsoft JhengHei"/>
                    <a:ea typeface="Microsoft JhengHei"/>
                  </a:rPr>
                  <a:t>          </a:t>
                </a:r>
                <a:r>
                  <a:rPr lang="zh-TW" altLang="en-US" sz="2491" b="1" spc="-1">
                    <a:solidFill>
                      <a:schemeClr val="dk1"/>
                    </a:solidFill>
                    <a:latin typeface="Microsoft JhengHei"/>
                    <a:ea typeface="Microsoft JhengHei"/>
                  </a:rPr>
                  <a:t>勾選</a:t>
                </a:r>
                <a:r>
                  <a:rPr lang="zh-TW" altLang="en-US" sz="2491" b="1" spc="-1">
                    <a:solidFill>
                      <a:srgbClr val="C00000"/>
                    </a:solidFill>
                    <a:latin typeface="Microsoft JhengHei"/>
                    <a:ea typeface="Microsoft JhengHei"/>
                  </a:rPr>
                  <a:t>「已確認</a:t>
                </a:r>
                <a:r>
                  <a:rPr lang="zh-TW" altLang="en-US" sz="2491" b="1" spc="-1">
                    <a:solidFill>
                      <a:schemeClr val="dk1"/>
                    </a:solidFill>
                    <a:latin typeface="Microsoft JhengHei"/>
                    <a:ea typeface="Microsoft JhengHei"/>
                  </a:rPr>
                  <a:t>」</a:t>
                </a:r>
                <a:endParaRPr lang="en-US" sz="2491" spc="-1">
                  <a:solidFill>
                    <a:srgbClr val="000000"/>
                  </a:solidFill>
                  <a:latin typeface="Arial"/>
                </a:endParaRPr>
              </a:p>
              <a:p>
                <a:pPr>
                  <a:lnSpc>
                    <a:spcPct val="150000"/>
                  </a:lnSpc>
                  <a:tabLst>
                    <a:tab pos="0" algn="l"/>
                  </a:tabLst>
                </a:pPr>
                <a:r>
                  <a:rPr lang="zh-TW" altLang="en-US" sz="2491" b="1" spc="-1">
                    <a:solidFill>
                      <a:schemeClr val="dk1"/>
                    </a:solidFill>
                    <a:latin typeface="Microsoft JhengHei"/>
                    <a:ea typeface="Microsoft JhengHei"/>
                  </a:rPr>
                  <a:t>按確定，立即完成</a:t>
                </a:r>
                <a:r>
                  <a:rPr lang="en-US" sz="2491" b="1" spc="-1">
                    <a:solidFill>
                      <a:schemeClr val="dk1"/>
                    </a:solidFill>
                    <a:latin typeface="Microsoft JhengHei"/>
                    <a:ea typeface="Microsoft JhengHei"/>
                  </a:rPr>
                  <a:t>!!</a:t>
                </a:r>
                <a:endParaRPr lang="en-US" sz="2491" spc="-1">
                  <a:solidFill>
                    <a:srgbClr val="000000"/>
                  </a:solidFill>
                  <a:latin typeface="Arial"/>
                </a:endParaRPr>
              </a:p>
            </p:txBody>
          </p:sp>
          <p:pic>
            <p:nvPicPr>
              <p:cNvPr id="34" name="Google Shape;173;p4">
                <a:extLst>
                  <a:ext uri="{FF2B5EF4-FFF2-40B4-BE49-F238E27FC236}">
                    <a16:creationId xmlns:a16="http://schemas.microsoft.com/office/drawing/2014/main" id="{BA4607AC-CF21-448F-B136-4D81CD532F66}"/>
                  </a:ext>
                </a:extLst>
              </p:cNvPr>
              <p:cNvPicPr/>
              <p:nvPr/>
            </p:nvPicPr>
            <p:blipFill>
              <a:blip r:embed="rId4"/>
              <a:stretch/>
            </p:blipFill>
            <p:spPr>
              <a:xfrm>
                <a:off x="4361070" y="5510405"/>
                <a:ext cx="1317960" cy="1317960"/>
              </a:xfrm>
              <a:prstGeom prst="rect">
                <a:avLst/>
              </a:prstGeom>
              <a:ln w="0">
                <a:noFill/>
              </a:ln>
            </p:spPr>
          </p:pic>
        </p:grpSp>
        <p:grpSp>
          <p:nvGrpSpPr>
            <p:cNvPr id="2" name="群組 1">
              <a:extLst>
                <a:ext uri="{FF2B5EF4-FFF2-40B4-BE49-F238E27FC236}">
                  <a16:creationId xmlns:a16="http://schemas.microsoft.com/office/drawing/2014/main" id="{DF6D0468-6A52-4DB0-9269-18B218C2AC06}"/>
                </a:ext>
              </a:extLst>
            </p:cNvPr>
            <p:cNvGrpSpPr/>
            <p:nvPr/>
          </p:nvGrpSpPr>
          <p:grpSpPr>
            <a:xfrm>
              <a:off x="5538840" y="1986083"/>
              <a:ext cx="3943493" cy="1592204"/>
              <a:chOff x="4194360" y="2988270"/>
              <a:chExt cx="5699808" cy="2301325"/>
            </a:xfrm>
          </p:grpSpPr>
          <p:sp>
            <p:nvSpPr>
              <p:cNvPr id="29" name="Google Shape;163;p4">
                <a:extLst>
                  <a:ext uri="{FF2B5EF4-FFF2-40B4-BE49-F238E27FC236}">
                    <a16:creationId xmlns:a16="http://schemas.microsoft.com/office/drawing/2014/main" id="{A1B64B6F-3B13-4103-8148-9007F499537C}"/>
                  </a:ext>
                </a:extLst>
              </p:cNvPr>
              <p:cNvSpPr/>
              <p:nvPr/>
            </p:nvSpPr>
            <p:spPr>
              <a:xfrm>
                <a:off x="4194360" y="2988270"/>
                <a:ext cx="5699808" cy="2301325"/>
              </a:xfrm>
              <a:prstGeom prst="roundRect">
                <a:avLst>
                  <a:gd name="adj" fmla="val 16667"/>
                </a:avLst>
              </a:prstGeom>
              <a:solidFill>
                <a:srgbClr val="FDE9D8"/>
              </a:solidFill>
              <a:ln w="57150">
                <a:solidFill>
                  <a:srgbClr val="953734"/>
                </a:solidFill>
                <a:round/>
              </a:ln>
            </p:spPr>
            <p:style>
              <a:lnRef idx="0">
                <a:scrgbClr r="0" g="0" b="0"/>
              </a:lnRef>
              <a:fillRef idx="0">
                <a:scrgbClr r="0" g="0" b="0"/>
              </a:fillRef>
              <a:effectRef idx="0">
                <a:scrgbClr r="0" g="0" b="0"/>
              </a:effectRef>
              <a:fontRef idx="minor"/>
            </p:style>
            <p:txBody>
              <a:bodyPr anchor="ctr">
                <a:noAutofit/>
              </a:bodyPr>
              <a:lstStyle/>
              <a:p>
                <a:pPr>
                  <a:tabLst>
                    <a:tab pos="0" algn="l"/>
                  </a:tabLst>
                </a:pPr>
                <a:endParaRPr lang="en-US" sz="2491" spc="-1" dirty="0">
                  <a:solidFill>
                    <a:srgbClr val="000000"/>
                  </a:solidFill>
                  <a:latin typeface="Arial"/>
                </a:endParaRPr>
              </a:p>
              <a:p>
                <a:pPr>
                  <a:lnSpc>
                    <a:spcPct val="200000"/>
                  </a:lnSpc>
                  <a:tabLst>
                    <a:tab pos="0" algn="l"/>
                  </a:tabLst>
                </a:pPr>
                <a:r>
                  <a:rPr lang="zh-TW" altLang="en-US" sz="2491" b="1" spc="-1" dirty="0">
                    <a:solidFill>
                      <a:schemeClr val="dk1"/>
                    </a:solidFill>
                    <a:latin typeface="Microsoft JhengHei"/>
                    <a:ea typeface="Microsoft JhengHei"/>
                  </a:rPr>
                  <a:t>按             點選線上確認，                </a:t>
                </a:r>
                <a:endParaRPr lang="en-US" sz="2491" spc="-1" dirty="0">
                  <a:solidFill>
                    <a:srgbClr val="000000"/>
                  </a:solidFill>
                  <a:latin typeface="Arial"/>
                </a:endParaRPr>
              </a:p>
              <a:p>
                <a:pPr>
                  <a:lnSpc>
                    <a:spcPct val="200000"/>
                  </a:lnSpc>
                  <a:tabLst>
                    <a:tab pos="0" algn="l"/>
                  </a:tabLst>
                </a:pPr>
                <a:r>
                  <a:rPr lang="en-US" sz="2491" b="1" spc="-1" dirty="0">
                    <a:solidFill>
                      <a:schemeClr val="dk1"/>
                    </a:solidFill>
                    <a:latin typeface="Microsoft JhengHei"/>
                    <a:ea typeface="Microsoft JhengHei"/>
                  </a:rPr>
                  <a:t>               </a:t>
                </a:r>
                <a:r>
                  <a:rPr lang="zh-TW" altLang="en-US" sz="2491" b="1" spc="-1" dirty="0">
                    <a:solidFill>
                      <a:schemeClr val="dk1"/>
                    </a:solidFill>
                    <a:latin typeface="Microsoft JhengHei"/>
                    <a:ea typeface="Microsoft JhengHei"/>
                  </a:rPr>
                  <a:t>總表確認無誤後</a:t>
                </a:r>
              </a:p>
              <a:p>
                <a:pPr>
                  <a:tabLst>
                    <a:tab pos="0" algn="l"/>
                  </a:tabLst>
                </a:pPr>
                <a:endParaRPr lang="en-US" sz="2491" spc="-1" dirty="0">
                  <a:solidFill>
                    <a:srgbClr val="000000"/>
                  </a:solidFill>
                  <a:latin typeface="Arial"/>
                </a:endParaRPr>
              </a:p>
            </p:txBody>
          </p:sp>
          <p:sp>
            <p:nvSpPr>
              <p:cNvPr id="30" name="Google Shape;164;p4">
                <a:extLst>
                  <a:ext uri="{FF2B5EF4-FFF2-40B4-BE49-F238E27FC236}">
                    <a16:creationId xmlns:a16="http://schemas.microsoft.com/office/drawing/2014/main" id="{C0D7C2FB-B35B-4ED5-B5F0-00335A9102E0}"/>
                  </a:ext>
                </a:extLst>
              </p:cNvPr>
              <p:cNvSpPr/>
              <p:nvPr/>
            </p:nvSpPr>
            <p:spPr>
              <a:xfrm>
                <a:off x="5022000" y="3234710"/>
                <a:ext cx="1231560" cy="914040"/>
              </a:xfrm>
              <a:prstGeom prst="roundRect">
                <a:avLst>
                  <a:gd name="adj" fmla="val 16667"/>
                </a:avLst>
              </a:prstGeom>
              <a:solidFill>
                <a:srgbClr val="D99593"/>
              </a:solidFill>
              <a:ln w="25400">
                <a:solidFill>
                  <a:srgbClr val="BFBFBF"/>
                </a:solidFill>
                <a:round/>
              </a:ln>
            </p:spPr>
            <p:style>
              <a:lnRef idx="0">
                <a:scrgbClr r="0" g="0" b="0"/>
              </a:lnRef>
              <a:fillRef idx="0">
                <a:scrgbClr r="0" g="0" b="0"/>
              </a:fillRef>
              <a:effectRef idx="0">
                <a:scrgbClr r="0" g="0" b="0"/>
              </a:effectRef>
              <a:fontRef idx="minor"/>
            </p:style>
            <p:txBody>
              <a:bodyPr anchor="ctr">
                <a:noAutofit/>
              </a:bodyPr>
              <a:lstStyle/>
              <a:p>
                <a:pPr algn="ctr">
                  <a:tabLst>
                    <a:tab pos="0" algn="l"/>
                  </a:tabLst>
                </a:pPr>
                <a:r>
                  <a:rPr lang="zh-TW" altLang="en-US" sz="2491" b="1" spc="-1">
                    <a:solidFill>
                      <a:schemeClr val="dk1"/>
                    </a:solidFill>
                    <a:latin typeface="Microsoft JhengHei"/>
                    <a:ea typeface="Microsoft JhengHei"/>
                  </a:rPr>
                  <a:t>查詢</a:t>
                </a:r>
                <a:endParaRPr lang="en-US" sz="2491" spc="-1">
                  <a:solidFill>
                    <a:srgbClr val="000000"/>
                  </a:solidFill>
                  <a:latin typeface="Arial"/>
                </a:endParaRPr>
              </a:p>
            </p:txBody>
          </p:sp>
          <p:sp>
            <p:nvSpPr>
              <p:cNvPr id="33" name="Google Shape;167;p4">
                <a:extLst>
                  <a:ext uri="{FF2B5EF4-FFF2-40B4-BE49-F238E27FC236}">
                    <a16:creationId xmlns:a16="http://schemas.microsoft.com/office/drawing/2014/main" id="{ED14BFB8-F0C8-428D-BE36-F12C68331699}"/>
                  </a:ext>
                </a:extLst>
              </p:cNvPr>
              <p:cNvSpPr/>
              <p:nvPr/>
            </p:nvSpPr>
            <p:spPr>
              <a:xfrm>
                <a:off x="4806000" y="4284470"/>
                <a:ext cx="1231560" cy="914040"/>
              </a:xfrm>
              <a:prstGeom prst="roundRect">
                <a:avLst>
                  <a:gd name="adj" fmla="val 16667"/>
                </a:avLst>
              </a:prstGeom>
              <a:solidFill>
                <a:srgbClr val="D99593"/>
              </a:solidFill>
              <a:ln w="25400">
                <a:solidFill>
                  <a:srgbClr val="BFBFBF"/>
                </a:solidFill>
                <a:round/>
              </a:ln>
            </p:spPr>
            <p:style>
              <a:lnRef idx="0">
                <a:scrgbClr r="0" g="0" b="0"/>
              </a:lnRef>
              <a:fillRef idx="0">
                <a:scrgbClr r="0" g="0" b="0"/>
              </a:fillRef>
              <a:effectRef idx="0">
                <a:scrgbClr r="0" g="0" b="0"/>
              </a:effectRef>
              <a:fontRef idx="minor"/>
            </p:style>
            <p:txBody>
              <a:bodyPr anchor="ctr">
                <a:noAutofit/>
              </a:bodyPr>
              <a:lstStyle/>
              <a:p>
                <a:pPr algn="ctr">
                  <a:tabLst>
                    <a:tab pos="0" algn="l"/>
                  </a:tabLst>
                </a:pPr>
                <a:r>
                  <a:rPr lang="zh-TW" altLang="en-US" sz="2491" b="1" spc="-1">
                    <a:solidFill>
                      <a:schemeClr val="dk1"/>
                    </a:solidFill>
                    <a:latin typeface="Microsoft JhengHei"/>
                    <a:ea typeface="Microsoft JhengHei"/>
                  </a:rPr>
                  <a:t>預覽</a:t>
                </a:r>
                <a:endParaRPr lang="en-US" sz="2491" spc="-1">
                  <a:solidFill>
                    <a:srgbClr val="000000"/>
                  </a:solidFill>
                  <a:latin typeface="Arial"/>
                </a:endParaRPr>
              </a:p>
            </p:txBody>
          </p:sp>
          <p:pic>
            <p:nvPicPr>
              <p:cNvPr id="35" name="Google Shape;174;p4">
                <a:extLst>
                  <a:ext uri="{FF2B5EF4-FFF2-40B4-BE49-F238E27FC236}">
                    <a16:creationId xmlns:a16="http://schemas.microsoft.com/office/drawing/2014/main" id="{EE8A9E77-1F19-4722-940A-D3233D161418}"/>
                  </a:ext>
                </a:extLst>
              </p:cNvPr>
              <p:cNvPicPr/>
              <p:nvPr/>
            </p:nvPicPr>
            <p:blipFill>
              <a:blip r:embed="rId5"/>
              <a:stretch/>
            </p:blipFill>
            <p:spPr>
              <a:xfrm rot="20905800">
                <a:off x="5776560" y="3589310"/>
                <a:ext cx="954720" cy="954720"/>
              </a:xfrm>
              <a:prstGeom prst="rect">
                <a:avLst/>
              </a:prstGeom>
              <a:ln w="0">
                <a:noFill/>
              </a:ln>
            </p:spPr>
          </p:pic>
        </p:grpSp>
        <p:pic>
          <p:nvPicPr>
            <p:cNvPr id="36" name="Google Shape;175;p4">
              <a:extLst>
                <a:ext uri="{FF2B5EF4-FFF2-40B4-BE49-F238E27FC236}">
                  <a16:creationId xmlns:a16="http://schemas.microsoft.com/office/drawing/2014/main" id="{FAD6CCD1-83CF-4EB4-B182-42EC5671F636}"/>
                </a:ext>
              </a:extLst>
            </p:cNvPr>
            <p:cNvPicPr/>
            <p:nvPr/>
          </p:nvPicPr>
          <p:blipFill>
            <a:blip r:embed="rId6"/>
            <a:stretch/>
          </p:blipFill>
          <p:spPr>
            <a:xfrm>
              <a:off x="8620498" y="3995349"/>
              <a:ext cx="781336" cy="781336"/>
            </a:xfrm>
            <a:prstGeom prst="rect">
              <a:avLst/>
            </a:prstGeom>
            <a:ln w="0">
              <a:noFill/>
            </a:ln>
          </p:spPr>
        </p:pic>
        <p:grpSp>
          <p:nvGrpSpPr>
            <p:cNvPr id="38" name="Google Shape;177;p4">
              <a:extLst>
                <a:ext uri="{FF2B5EF4-FFF2-40B4-BE49-F238E27FC236}">
                  <a16:creationId xmlns:a16="http://schemas.microsoft.com/office/drawing/2014/main" id="{4095CDC9-4CA3-4884-8F29-C9E0E76CBE72}"/>
                </a:ext>
              </a:extLst>
            </p:cNvPr>
            <p:cNvGrpSpPr/>
            <p:nvPr/>
          </p:nvGrpSpPr>
          <p:grpSpPr>
            <a:xfrm>
              <a:off x="2836958" y="4869933"/>
              <a:ext cx="2332562" cy="1439789"/>
              <a:chOff x="234491" y="6656715"/>
              <a:chExt cx="3371418" cy="2081028"/>
            </a:xfrm>
          </p:grpSpPr>
          <p:sp>
            <p:nvSpPr>
              <p:cNvPr id="39" name="Google Shape;178;p4">
                <a:extLst>
                  <a:ext uri="{FF2B5EF4-FFF2-40B4-BE49-F238E27FC236}">
                    <a16:creationId xmlns:a16="http://schemas.microsoft.com/office/drawing/2014/main" id="{0CF62B3B-898F-40A1-9237-93105E36B879}"/>
                  </a:ext>
                </a:extLst>
              </p:cNvPr>
              <p:cNvSpPr/>
              <p:nvPr/>
            </p:nvSpPr>
            <p:spPr>
              <a:xfrm>
                <a:off x="234491" y="6866225"/>
                <a:ext cx="3273483" cy="1043049"/>
              </a:xfrm>
              <a:prstGeom prst="roundRect">
                <a:avLst>
                  <a:gd name="adj" fmla="val 50000"/>
                </a:avLst>
              </a:prstGeom>
              <a:solidFill>
                <a:schemeClr val="accent2"/>
              </a:solidFill>
              <a:ln w="0">
                <a:noFill/>
              </a:ln>
              <a:effectLst>
                <a:outerShdw blurRad="39960" dist="20160" dir="5400000" rotWithShape="0">
                  <a:srgbClr val="000000">
                    <a:alpha val="38000"/>
                  </a:srgbClr>
                </a:outerShdw>
              </a:effectLst>
            </p:spPr>
            <p:style>
              <a:lnRef idx="0">
                <a:scrgbClr r="0" g="0" b="0"/>
              </a:lnRef>
              <a:fillRef idx="0">
                <a:scrgbClr r="0" g="0" b="0"/>
              </a:fillRef>
              <a:effectRef idx="0">
                <a:scrgbClr r="0" g="0" b="0"/>
              </a:effectRef>
              <a:fontRef idx="minor"/>
            </p:style>
            <p:txBody>
              <a:bodyPr anchor="ctr">
                <a:noAutofit/>
              </a:bodyPr>
              <a:lstStyle/>
              <a:p>
                <a:pPr algn="ctr">
                  <a:tabLst>
                    <a:tab pos="0" algn="l"/>
                  </a:tabLst>
                </a:pPr>
                <a:endParaRPr lang="en-US" sz="969" spc="-1">
                  <a:solidFill>
                    <a:srgbClr val="000000"/>
                  </a:solidFill>
                  <a:latin typeface="Arial"/>
                </a:endParaRPr>
              </a:p>
            </p:txBody>
          </p:sp>
          <p:sp>
            <p:nvSpPr>
              <p:cNvPr id="40" name="Google Shape;179;p4">
                <a:extLst>
                  <a:ext uri="{FF2B5EF4-FFF2-40B4-BE49-F238E27FC236}">
                    <a16:creationId xmlns:a16="http://schemas.microsoft.com/office/drawing/2014/main" id="{A06BCF98-1343-4C81-8CDC-ADF1511CDF51}"/>
                  </a:ext>
                </a:extLst>
              </p:cNvPr>
              <p:cNvSpPr/>
              <p:nvPr/>
            </p:nvSpPr>
            <p:spPr>
              <a:xfrm>
                <a:off x="753840" y="7018939"/>
                <a:ext cx="1588829" cy="872093"/>
              </a:xfrm>
              <a:prstGeom prst="rect">
                <a:avLst/>
              </a:prstGeom>
              <a:noFill/>
              <a:ln w="0">
                <a:noFill/>
              </a:ln>
            </p:spPr>
            <p:style>
              <a:lnRef idx="0">
                <a:scrgbClr r="0" g="0" b="0"/>
              </a:lnRef>
              <a:fillRef idx="0">
                <a:scrgbClr r="0" g="0" b="0"/>
              </a:fillRef>
              <a:effectRef idx="0">
                <a:scrgbClr r="0" g="0" b="0"/>
              </a:effectRef>
              <a:fontRef idx="minor"/>
            </p:style>
            <p:txBody>
              <a:bodyPr wrap="square" anchor="t">
                <a:spAutoFit/>
              </a:bodyPr>
              <a:lstStyle/>
              <a:p>
                <a:pPr>
                  <a:tabLst>
                    <a:tab pos="0" algn="l"/>
                  </a:tabLst>
                </a:pPr>
                <a:r>
                  <a:rPr lang="zh-TW" altLang="en-US" sz="3321" b="1" spc="-1" dirty="0">
                    <a:solidFill>
                      <a:schemeClr val="lt1"/>
                    </a:solidFill>
                    <a:latin typeface="Microsoft JhengHei"/>
                    <a:ea typeface="Microsoft JhengHei"/>
                  </a:rPr>
                  <a:t>步驟</a:t>
                </a:r>
                <a:endParaRPr lang="en-US" sz="3321" spc="-1" dirty="0">
                  <a:solidFill>
                    <a:srgbClr val="000000"/>
                  </a:solidFill>
                  <a:latin typeface="Arial"/>
                </a:endParaRPr>
              </a:p>
            </p:txBody>
          </p:sp>
          <p:sp>
            <p:nvSpPr>
              <p:cNvPr id="41" name="Google Shape;180;p4">
                <a:extLst>
                  <a:ext uri="{FF2B5EF4-FFF2-40B4-BE49-F238E27FC236}">
                    <a16:creationId xmlns:a16="http://schemas.microsoft.com/office/drawing/2014/main" id="{4F792125-A389-47C9-8926-0899E9924133}"/>
                  </a:ext>
                </a:extLst>
              </p:cNvPr>
              <p:cNvSpPr/>
              <p:nvPr/>
            </p:nvSpPr>
            <p:spPr>
              <a:xfrm>
                <a:off x="643319" y="8388721"/>
                <a:ext cx="883079" cy="349022"/>
              </a:xfrm>
              <a:prstGeom prst="rect">
                <a:avLst/>
              </a:prstGeom>
              <a:noFill/>
              <a:ln w="0">
                <a:noFill/>
              </a:ln>
            </p:spPr>
            <p:style>
              <a:lnRef idx="0">
                <a:scrgbClr r="0" g="0" b="0"/>
              </a:lnRef>
              <a:fillRef idx="0">
                <a:scrgbClr r="0" g="0" b="0"/>
              </a:fillRef>
              <a:effectRef idx="0">
                <a:scrgbClr r="0" g="0" b="0"/>
              </a:effectRef>
              <a:fontRef idx="minor"/>
            </p:style>
            <p:txBody>
              <a:bodyPr anchor="t">
                <a:spAutoFit/>
              </a:bodyPr>
              <a:lstStyle/>
              <a:p>
                <a:pPr>
                  <a:tabLst>
                    <a:tab pos="0" algn="l"/>
                  </a:tabLst>
                </a:pPr>
                <a:endParaRPr lang="en-US" sz="969" spc="-1">
                  <a:solidFill>
                    <a:srgbClr val="000000"/>
                  </a:solidFill>
                  <a:latin typeface="Arial"/>
                </a:endParaRPr>
              </a:p>
            </p:txBody>
          </p:sp>
          <p:sp>
            <p:nvSpPr>
              <p:cNvPr id="42" name="Google Shape;181;p4">
                <a:extLst>
                  <a:ext uri="{FF2B5EF4-FFF2-40B4-BE49-F238E27FC236}">
                    <a16:creationId xmlns:a16="http://schemas.microsoft.com/office/drawing/2014/main" id="{F0409238-878F-45F4-9D4D-F93E5D7C91F2}"/>
                  </a:ext>
                </a:extLst>
              </p:cNvPr>
              <p:cNvSpPr/>
              <p:nvPr/>
            </p:nvSpPr>
            <p:spPr>
              <a:xfrm>
                <a:off x="2342670" y="6656715"/>
                <a:ext cx="1263239" cy="1487840"/>
              </a:xfrm>
              <a:prstGeom prst="rect">
                <a:avLst/>
              </a:prstGeom>
              <a:noFill/>
              <a:ln w="0">
                <a:noFill/>
              </a:ln>
            </p:spPr>
            <p:style>
              <a:lnRef idx="0">
                <a:scrgbClr r="0" g="0" b="0"/>
              </a:lnRef>
              <a:fillRef idx="0">
                <a:scrgbClr r="0" g="0" b="0"/>
              </a:fillRef>
              <a:effectRef idx="0">
                <a:scrgbClr r="0" g="0" b="0"/>
              </a:effectRef>
              <a:fontRef idx="minor"/>
            </p:style>
            <p:txBody>
              <a:bodyPr anchor="t">
                <a:spAutoFit/>
              </a:bodyPr>
              <a:lstStyle/>
              <a:p>
                <a:pPr>
                  <a:tabLst>
                    <a:tab pos="0" algn="l"/>
                  </a:tabLst>
                </a:pPr>
                <a:r>
                  <a:rPr lang="en-US" sz="6089" b="1" spc="-1" dirty="0">
                    <a:solidFill>
                      <a:schemeClr val="lt1"/>
                    </a:solidFill>
                    <a:latin typeface="Microsoft YaHei" panose="020B0503020204020204" pitchFamily="34" charset="-122"/>
                    <a:ea typeface="Microsoft YaHei" panose="020B0503020204020204" pitchFamily="34" charset="-122"/>
                  </a:rPr>
                  <a:t>3</a:t>
                </a:r>
                <a:endParaRPr lang="en-US" sz="6089" spc="-1" dirty="0">
                  <a:solidFill>
                    <a:srgbClr val="000000"/>
                  </a:solidFill>
                  <a:latin typeface="Microsoft YaHei" panose="020B0503020204020204" pitchFamily="34" charset="-122"/>
                  <a:ea typeface="Microsoft YaHei" panose="020B0503020204020204" pitchFamily="34" charset="-122"/>
                </a:endParaRPr>
              </a:p>
            </p:txBody>
          </p:sp>
        </p:grpSp>
        <p:sp>
          <p:nvSpPr>
            <p:cNvPr id="44" name="Google Shape;183;p4">
              <a:extLst>
                <a:ext uri="{FF2B5EF4-FFF2-40B4-BE49-F238E27FC236}">
                  <a16:creationId xmlns:a16="http://schemas.microsoft.com/office/drawing/2014/main" id="{6D596812-12F0-435D-A9DA-6223B27D295B}"/>
                </a:ext>
              </a:extLst>
            </p:cNvPr>
            <p:cNvSpPr/>
            <p:nvPr/>
          </p:nvSpPr>
          <p:spPr>
            <a:xfrm>
              <a:off x="3090670" y="5838691"/>
              <a:ext cx="6096901" cy="859081"/>
            </a:xfrm>
            <a:prstGeom prst="rect">
              <a:avLst/>
            </a:prstGeom>
            <a:noFill/>
            <a:ln w="38100">
              <a:solidFill>
                <a:srgbClr val="000000"/>
              </a:solidFill>
              <a:round/>
            </a:ln>
          </p:spPr>
          <p:style>
            <a:lnRef idx="0">
              <a:scrgbClr r="0" g="0" b="0"/>
            </a:lnRef>
            <a:fillRef idx="0">
              <a:scrgbClr r="0" g="0" b="0"/>
            </a:fillRef>
            <a:effectRef idx="0">
              <a:scrgbClr r="0" g="0" b="0"/>
            </a:effectRef>
            <a:fontRef idx="minor"/>
          </p:style>
          <p:txBody>
            <a:bodyPr wrap="square" anchor="t">
              <a:spAutoFit/>
            </a:bodyPr>
            <a:lstStyle/>
            <a:p>
              <a:pPr>
                <a:tabLst>
                  <a:tab pos="0" algn="l"/>
                </a:tabLst>
              </a:pPr>
              <a:r>
                <a:rPr lang="zh-TW" altLang="en-US" sz="1661" b="1" spc="-1" dirty="0">
                  <a:solidFill>
                    <a:srgbClr val="FF0000"/>
                  </a:solidFill>
                  <a:latin typeface="Microsoft JhengHei"/>
                  <a:ea typeface="Microsoft JhengHei"/>
                </a:rPr>
                <a:t>線上確認</a:t>
              </a:r>
              <a:r>
                <a:rPr lang="en-US" sz="1661" b="1" spc="-1" dirty="0">
                  <a:solidFill>
                    <a:srgbClr val="FF0000"/>
                  </a:solidFill>
                  <a:latin typeface="Microsoft JhengHei"/>
                  <a:ea typeface="Microsoft JhengHei"/>
                </a:rPr>
                <a:t>30</a:t>
              </a:r>
              <a:r>
                <a:rPr lang="zh-TW" altLang="en-US" sz="1661" b="1" spc="-1" dirty="0">
                  <a:solidFill>
                    <a:srgbClr val="FF0000"/>
                  </a:solidFill>
                  <a:latin typeface="Microsoft JhengHei"/>
                  <a:ea typeface="Microsoft JhengHei"/>
                </a:rPr>
                <a:t>分鐘後，請至</a:t>
              </a:r>
              <a:r>
                <a:rPr lang="en-US" sz="1661" b="1" u="sng" spc="-1" dirty="0">
                  <a:solidFill>
                    <a:srgbClr val="FF0000"/>
                  </a:solidFill>
                  <a:latin typeface="Microsoft JhengHei"/>
                  <a:ea typeface="Microsoft JhengHei"/>
                </a:rPr>
                <a:t>VPN/</a:t>
              </a:r>
              <a:r>
                <a:rPr lang="zh-TW" altLang="en-US" sz="1661" b="1" u="sng" spc="-1" dirty="0">
                  <a:solidFill>
                    <a:srgbClr val="FF0000"/>
                  </a:solidFill>
                  <a:latin typeface="Microsoft JhengHei"/>
                  <a:ea typeface="Microsoft JhengHei"/>
                </a:rPr>
                <a:t>醫療費用申報</a:t>
              </a:r>
              <a:r>
                <a:rPr lang="en-US" sz="1661" b="1" u="sng" spc="-1" dirty="0">
                  <a:solidFill>
                    <a:srgbClr val="FF0000"/>
                  </a:solidFill>
                  <a:latin typeface="Microsoft JhengHei"/>
                  <a:ea typeface="Microsoft JhengHei"/>
                </a:rPr>
                <a:t>/</a:t>
              </a:r>
              <a:r>
                <a:rPr lang="zh-TW" altLang="en-US" sz="1661" b="1" u="sng" spc="-1" dirty="0">
                  <a:solidFill>
                    <a:srgbClr val="FF0000"/>
                  </a:solidFill>
                  <a:latin typeface="Microsoft JhengHei"/>
                  <a:ea typeface="Microsoft JhengHei"/>
                </a:rPr>
                <a:t>申報案件相關檔案</a:t>
              </a:r>
              <a:r>
                <a:rPr lang="zh-TW" altLang="en-US" sz="1661" b="1" u="sng" spc="-1" dirty="0">
                  <a:solidFill>
                    <a:schemeClr val="dk1"/>
                  </a:solidFill>
                  <a:latin typeface="Microsoft JhengHei"/>
                  <a:ea typeface="Microsoft JhengHei"/>
                </a:rPr>
                <a:t>下載</a:t>
              </a:r>
              <a:r>
                <a:rPr lang="en-US" sz="1661" b="1" u="sng" spc="-1" dirty="0">
                  <a:solidFill>
                    <a:schemeClr val="dk1"/>
                  </a:solidFill>
                  <a:latin typeface="Microsoft JhengHei"/>
                  <a:ea typeface="Microsoft JhengHei"/>
                </a:rPr>
                <a:t>(</a:t>
              </a:r>
              <a:r>
                <a:rPr lang="zh-TW" altLang="en-US" sz="1661" b="1" u="sng" spc="-1" dirty="0">
                  <a:solidFill>
                    <a:schemeClr val="dk1"/>
                  </a:solidFill>
                  <a:latin typeface="Microsoft JhengHei"/>
                  <a:ea typeface="Microsoft JhengHei"/>
                </a:rPr>
                <a:t>列印</a:t>
              </a:r>
              <a:r>
                <a:rPr lang="en-US" sz="1661" b="1" u="sng" spc="-1" dirty="0">
                  <a:solidFill>
                    <a:schemeClr val="dk1"/>
                  </a:solidFill>
                  <a:latin typeface="Microsoft JhengHei"/>
                  <a:ea typeface="Microsoft JhengHei"/>
                </a:rPr>
                <a:t>)</a:t>
              </a:r>
              <a:r>
                <a:rPr lang="zh-TW" altLang="en-US" sz="1661" b="1" u="sng" spc="-1" dirty="0">
                  <a:solidFill>
                    <a:schemeClr val="dk1"/>
                  </a:solidFill>
                  <a:latin typeface="Microsoft JhengHei"/>
                  <a:ea typeface="Microsoft JhengHei"/>
                </a:rPr>
                <a:t>紙本總表</a:t>
              </a:r>
              <a:r>
                <a:rPr lang="zh-TW" altLang="en-US" sz="1661" b="1" spc="-1" dirty="0">
                  <a:solidFill>
                    <a:srgbClr val="FF0000"/>
                  </a:solidFill>
                  <a:latin typeface="Microsoft JhengHei"/>
                  <a:ea typeface="Microsoft JhengHei"/>
                </a:rPr>
                <a:t>，當月申報才算完成哦！！下載後請依全民健康保險醫事服務機構特約及管理辦法相關規定辦理保存！</a:t>
              </a:r>
              <a:endParaRPr lang="en-US" sz="1661" spc="-1" dirty="0">
                <a:solidFill>
                  <a:srgbClr val="000000"/>
                </a:solidFill>
                <a:latin typeface="Arial"/>
              </a:endParaRPr>
            </a:p>
          </p:txBody>
        </p:sp>
      </p:grpSp>
      <p:grpSp>
        <p:nvGrpSpPr>
          <p:cNvPr id="43" name="群組 42">
            <a:extLst>
              <a:ext uri="{FF2B5EF4-FFF2-40B4-BE49-F238E27FC236}">
                <a16:creationId xmlns:a16="http://schemas.microsoft.com/office/drawing/2014/main" id="{81981C79-7A13-43EE-B5BF-5A9F03E31E3E}"/>
              </a:ext>
            </a:extLst>
          </p:cNvPr>
          <p:cNvGrpSpPr/>
          <p:nvPr/>
        </p:nvGrpSpPr>
        <p:grpSpPr>
          <a:xfrm>
            <a:off x="145761" y="4251"/>
            <a:ext cx="12065906" cy="711147"/>
            <a:chOff x="63047" y="-4776"/>
            <a:chExt cx="12065906" cy="711147"/>
          </a:xfrm>
        </p:grpSpPr>
        <p:grpSp>
          <p:nvGrpSpPr>
            <p:cNvPr id="45" name="群組 44">
              <a:extLst>
                <a:ext uri="{FF2B5EF4-FFF2-40B4-BE49-F238E27FC236}">
                  <a16:creationId xmlns:a16="http://schemas.microsoft.com/office/drawing/2014/main" id="{2F666010-0868-49CB-96FD-AC9144A87700}"/>
                </a:ext>
              </a:extLst>
            </p:cNvPr>
            <p:cNvGrpSpPr/>
            <p:nvPr/>
          </p:nvGrpSpPr>
          <p:grpSpPr>
            <a:xfrm>
              <a:off x="63047" y="-4776"/>
              <a:ext cx="12065906" cy="711147"/>
              <a:chOff x="103573" y="-4776"/>
              <a:chExt cx="12065906" cy="711147"/>
            </a:xfrm>
          </p:grpSpPr>
          <p:sp>
            <p:nvSpPr>
              <p:cNvPr id="47" name="矩形 46">
                <a:extLst>
                  <a:ext uri="{FF2B5EF4-FFF2-40B4-BE49-F238E27FC236}">
                    <a16:creationId xmlns:a16="http://schemas.microsoft.com/office/drawing/2014/main" id="{592FB666-88F6-4AE9-8E72-C3F5F9EDE938}"/>
                  </a:ext>
                </a:extLst>
              </p:cNvPr>
              <p:cNvSpPr/>
              <p:nvPr/>
            </p:nvSpPr>
            <p:spPr>
              <a:xfrm>
                <a:off x="103573" y="-4776"/>
                <a:ext cx="12065906" cy="711147"/>
              </a:xfrm>
              <a:prstGeom prst="rect">
                <a:avLst/>
              </a:prstGeom>
              <a:solidFill>
                <a:srgbClr val="75C2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48" name="文字方塊 47">
                <a:extLst>
                  <a:ext uri="{FF2B5EF4-FFF2-40B4-BE49-F238E27FC236}">
                    <a16:creationId xmlns:a16="http://schemas.microsoft.com/office/drawing/2014/main" id="{1239B672-CCA3-42B6-AF07-47331BEE3C76}"/>
                  </a:ext>
                </a:extLst>
              </p:cNvPr>
              <p:cNvSpPr txBox="1"/>
              <p:nvPr/>
            </p:nvSpPr>
            <p:spPr>
              <a:xfrm>
                <a:off x="1082643" y="60798"/>
                <a:ext cx="7252135" cy="584775"/>
              </a:xfrm>
              <a:prstGeom prst="rect">
                <a:avLst/>
              </a:prstGeom>
              <a:noFill/>
            </p:spPr>
            <p:txBody>
              <a:bodyPr wrap="square" rtlCol="0">
                <a:spAutoFit/>
              </a:bodyPr>
              <a:lstStyle/>
              <a:p>
                <a:r>
                  <a:rPr lang="zh-TW" altLang="en-US" sz="3200" b="1" dirty="0">
                    <a:solidFill>
                      <a:schemeClr val="bg1"/>
                    </a:solidFill>
                    <a:latin typeface="微軟正黑體" panose="020B0604030504040204" pitchFamily="34" charset="-120"/>
                    <a:ea typeface="微軟正黑體" panose="020B0604030504040204" pitchFamily="34" charset="-120"/>
                  </a:rPr>
                  <a:t>完成申報資料</a:t>
                </a:r>
                <a:r>
                  <a:rPr lang="zh-TW" altLang="en-US" sz="3200" b="1" u="sng" dirty="0">
                    <a:solidFill>
                      <a:srgbClr val="FF0000"/>
                    </a:solidFill>
                    <a:latin typeface="微軟正黑體" panose="020B0604030504040204" pitchFamily="34" charset="-120"/>
                    <a:ea typeface="微軟正黑體" panose="020B0604030504040204" pitchFamily="34" charset="-120"/>
                  </a:rPr>
                  <a:t>總表線上確認</a:t>
                </a:r>
                <a:r>
                  <a:rPr lang="en-US" altLang="zh-TW" sz="3200" b="1" u="sng" dirty="0">
                    <a:solidFill>
                      <a:srgbClr val="FF0000"/>
                    </a:solidFill>
                    <a:latin typeface="微軟正黑體" panose="020B0604030504040204" pitchFamily="34" charset="-120"/>
                    <a:ea typeface="微軟正黑體" panose="020B0604030504040204" pitchFamily="34" charset="-120"/>
                  </a:rPr>
                  <a:t>3</a:t>
                </a:r>
                <a:r>
                  <a:rPr lang="zh-TW" altLang="en-US" sz="3200" b="1" u="sng" dirty="0">
                    <a:solidFill>
                      <a:srgbClr val="FF0000"/>
                    </a:solidFill>
                    <a:latin typeface="微軟正黑體" panose="020B0604030504040204" pitchFamily="34" charset="-120"/>
                    <a:ea typeface="微軟正黑體" panose="020B0604030504040204" pitchFamily="34" charset="-120"/>
                  </a:rPr>
                  <a:t>步驟</a:t>
                </a:r>
              </a:p>
            </p:txBody>
          </p:sp>
          <p:pic>
            <p:nvPicPr>
              <p:cNvPr id="49" name="圖片 48">
                <a:extLst>
                  <a:ext uri="{FF2B5EF4-FFF2-40B4-BE49-F238E27FC236}">
                    <a16:creationId xmlns:a16="http://schemas.microsoft.com/office/drawing/2014/main" id="{62DE3513-7313-43B8-BD76-9D00E639FADF}"/>
                  </a:ext>
                </a:extLst>
              </p:cNvPr>
              <p:cNvPicPr>
                <a:picLocks noChangeAspect="1"/>
              </p:cNvPicPr>
              <p:nvPr/>
            </p:nvPicPr>
            <p:blipFill>
              <a:blip r:embed="rId7">
                <a:extLst>
                  <a:ext uri="{BEBA8EAE-BF5A-486C-A8C5-ECC9F3942E4B}">
                    <a14:imgProps xmlns:a14="http://schemas.microsoft.com/office/drawing/2010/main">
                      <a14:imgLayer r:embed="rId8">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350944" y="64497"/>
                <a:ext cx="572600" cy="572600"/>
              </a:xfrm>
              <a:prstGeom prst="rect">
                <a:avLst/>
              </a:prstGeom>
            </p:spPr>
          </p:pic>
        </p:grpSp>
        <p:sp>
          <p:nvSpPr>
            <p:cNvPr id="46" name="文字方塊 45">
              <a:extLst>
                <a:ext uri="{FF2B5EF4-FFF2-40B4-BE49-F238E27FC236}">
                  <a16:creationId xmlns:a16="http://schemas.microsoft.com/office/drawing/2014/main" id="{4F19333E-EC86-43DF-9AC1-C306D7196386}"/>
                </a:ext>
              </a:extLst>
            </p:cNvPr>
            <p:cNvSpPr txBox="1"/>
            <p:nvPr/>
          </p:nvSpPr>
          <p:spPr>
            <a:xfrm>
              <a:off x="11720320" y="166131"/>
              <a:ext cx="322524" cy="369332"/>
            </a:xfrm>
            <a:prstGeom prst="rect">
              <a:avLst/>
            </a:prstGeom>
            <a:noFill/>
          </p:spPr>
          <p:txBody>
            <a:bodyPr wrap="none" rtlCol="0">
              <a:spAutoFit/>
            </a:bodyPr>
            <a:lstStyle/>
            <a:p>
              <a:r>
                <a:rPr lang="en-US" altLang="zh-TW" b="1" dirty="0">
                  <a:solidFill>
                    <a:schemeClr val="bg1"/>
                  </a:solidFill>
                  <a:latin typeface="微軟正黑體" panose="020B0604030504040204" pitchFamily="34" charset="-120"/>
                  <a:ea typeface="微軟正黑體" panose="020B0604030504040204" pitchFamily="34" charset="-120"/>
                </a:rPr>
                <a:t>5</a:t>
              </a:r>
              <a:endParaRPr lang="zh-TW" altLang="en-US" b="1" dirty="0">
                <a:solidFill>
                  <a:schemeClr val="bg1"/>
                </a:solidFill>
                <a:latin typeface="微軟正黑體" panose="020B0604030504040204" pitchFamily="34" charset="-120"/>
                <a:ea typeface="微軟正黑體" panose="020B0604030504040204" pitchFamily="34" charset="-120"/>
              </a:endParaRPr>
            </a:p>
          </p:txBody>
        </p:sp>
      </p:grpSp>
    </p:spTree>
    <p:extLst>
      <p:ext uri="{BB962C8B-B14F-4D97-AF65-F5344CB8AC3E}">
        <p14:creationId xmlns:p14="http://schemas.microsoft.com/office/powerpoint/2010/main" val="2525199320"/>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147</TotalTime>
  <Words>466</Words>
  <Application>Microsoft Office PowerPoint</Application>
  <PresentationFormat>寬螢幕</PresentationFormat>
  <Paragraphs>77</Paragraphs>
  <Slides>7</Slides>
  <Notes>3</Notes>
  <HiddenSlides>0</HiddenSlides>
  <MMClips>0</MMClips>
  <ScaleCrop>false</ScaleCrop>
  <HeadingPairs>
    <vt:vector size="6" baseType="variant">
      <vt:variant>
        <vt:lpstr>使用字型</vt:lpstr>
      </vt:variant>
      <vt:variant>
        <vt:i4>9</vt:i4>
      </vt:variant>
      <vt:variant>
        <vt:lpstr>佈景主題</vt:lpstr>
      </vt:variant>
      <vt:variant>
        <vt:i4>1</vt:i4>
      </vt:variant>
      <vt:variant>
        <vt:lpstr>投影片標題</vt:lpstr>
      </vt:variant>
      <vt:variant>
        <vt:i4>7</vt:i4>
      </vt:variant>
    </vt:vector>
  </HeadingPairs>
  <TitlesOfParts>
    <vt:vector size="17" baseType="lpstr">
      <vt:lpstr>Microsoft YaHei</vt:lpstr>
      <vt:lpstr>Microsoft JhengHei</vt:lpstr>
      <vt:lpstr>Microsoft JhengHei</vt:lpstr>
      <vt:lpstr>新細明體</vt:lpstr>
      <vt:lpstr>Arial</vt:lpstr>
      <vt:lpstr>Calibri</vt:lpstr>
      <vt:lpstr>Calibri Light</vt:lpstr>
      <vt:lpstr>Times New Roman</vt:lpstr>
      <vt:lpstr>Wingdings</vt:lpstr>
      <vt:lpstr>Office 佈景主題</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蘇恒萱</dc:creator>
  <cp:lastModifiedBy>張黛玲</cp:lastModifiedBy>
  <cp:revision>18</cp:revision>
  <dcterms:created xsi:type="dcterms:W3CDTF">2024-03-04T08:38:13Z</dcterms:created>
  <dcterms:modified xsi:type="dcterms:W3CDTF">2024-03-06T02:33:39Z</dcterms:modified>
</cp:coreProperties>
</file>